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76" r:id="rId4"/>
    <p:sldId id="289" r:id="rId5"/>
    <p:sldId id="278" r:id="rId6"/>
    <p:sldId id="277" r:id="rId7"/>
    <p:sldId id="279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260648"/>
            <a:ext cx="8208912" cy="25202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ПО КАРТИНЕ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 (наблюдение, чтение)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картины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по содержанию, уточнение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рассказа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подсказка ребёнку.</a:t>
            </a:r>
          </a:p>
          <a:p>
            <a:pPr marL="457200" indent="-457200">
              <a:buAutoNum type="arabicPeriod"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zsemenova\Desktop\РР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82" y="3140968"/>
            <a:ext cx="486172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zsemenova\Desktop\рр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506588"/>
            <a:ext cx="4725144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7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0"/>
            <a:ext cx="8280920" cy="25202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ПО СЕРИИ СЮЖЕТНЫХ КАРТИНОК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работы: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Самостоятельное рассматривание картинок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Установление причинно-следственных связей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Вопросы по содержанию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с одновременным выкладываем картинок по сюжету (взрослый, а затем ребёнок)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Полный рассказ ребёнком.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" y="2996952"/>
            <a:ext cx="890069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60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0155" y="185894"/>
            <a:ext cx="8640960" cy="44672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ПЕРЕСКАЗ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познавательного интереса, мотивация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Первичное ознакомление с художественным произведением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Разбор и проговаривание незнакомых слов и понятий, беседа по содержанию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Повторное чтение художественного произведения взрослым с установкой на пересказ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Пересказ ребёнком (с учётом речевого развития):</a:t>
            </a:r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начала до конца</a:t>
            </a:r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частям</a:t>
            </a:r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ролям</a:t>
            </a:r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иллюстрациями</a:t>
            </a:r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лица героя</a:t>
            </a: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zsemenova\Desktop\РР картинки\РР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0" y="4437571"/>
            <a:ext cx="8823845" cy="242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50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semenova\Desktop\РР ФОТО\20171030_0918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66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zsemenova\Desktop\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3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548680"/>
            <a:ext cx="8280920" cy="38164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РАЗУЧИВАНИЕ СТИХОТВОРЕНИЙ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Выразительное чтение стихотворения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по содержанию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Установка на заучивание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Объяснение значения непонятных слов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Построчное проговаривание вместе со взрослым и индивидуально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Рассказывание стихотворения взрослым, а затем ребёнком.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ПРИЁМЫ: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Инсценировка при заучивании стихотворения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сюжетной картинки, соответствующей тексту.</a:t>
            </a: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zsemenova\Desktop\РР картинки\РР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85" y="4639103"/>
            <a:ext cx="8848483" cy="209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5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928"/>
            <a:ext cx="8944956" cy="465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43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zsemenova\Desktop\РР ФОТО\IMG_29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3335"/>
            <a:ext cx="2931790" cy="390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zsemenova\Desktop\РР ФОТО\P10900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836712"/>
            <a:ext cx="2761701" cy="480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zsemenova\Desktop\РР ФОТО\20171026_0958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15644"/>
            <a:ext cx="2576292" cy="554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60987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176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52</cp:revision>
  <dcterms:created xsi:type="dcterms:W3CDTF">2017-11-08T10:10:30Z</dcterms:created>
  <dcterms:modified xsi:type="dcterms:W3CDTF">2019-01-08T08:52:39Z</dcterms:modified>
</cp:coreProperties>
</file>