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91" r:id="rId3"/>
    <p:sldId id="270" r:id="rId4"/>
    <p:sldId id="281" r:id="rId5"/>
    <p:sldId id="284" r:id="rId6"/>
    <p:sldId id="28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260648"/>
            <a:ext cx="8712968" cy="237626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 РАССКАЗ ИЗ ЛИЧНОГО ОПЫТА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Последовательность работы: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Беседа на познавательную, интересующую всех собеседников тему: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Дидактическая игра.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Планирование рассказа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Составление полного рассказа, по каждому из пунктов плана.</a:t>
            </a:r>
          </a:p>
          <a:p>
            <a:pPr marL="457200" indent="-457200">
              <a:buAutoNum type="arabicPeriod"/>
            </a:pP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zsemenova\Desktop\РР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734" y="2899267"/>
            <a:ext cx="4978524" cy="398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04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zsemenova\Desktop\РР ФОТО\DSCN15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91" y="23919"/>
            <a:ext cx="3668254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zsemenova\Desktop\РР ФОТО\IMG_30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76130"/>
            <a:ext cx="4572000" cy="3414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zsemenova\Desktop\РР ФОТО\DSCN156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3812958"/>
            <a:ext cx="2283781" cy="304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zsemenova\Desktop\РР ФОТО\DSCN154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17032"/>
            <a:ext cx="2355726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464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576" y="188640"/>
            <a:ext cx="7776864" cy="64807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ПРИЁМЫ ОБУЧЕНИЯ ДЕТЕЙ РАССКАЗЫВАНИЮ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0" y="1062748"/>
            <a:ext cx="9144000" cy="56066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ctr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ОБРАЗЕЦ РАССКАЗА ПЕДАГОГА –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короткое живое описание какого-либо предмета или события, доступное для восприятия по содержанию и форме.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 должен иметь следующие качества:</a:t>
            </a:r>
          </a:p>
          <a:p>
            <a:pPr marL="342900" indent="-342900" algn="ctr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Содержательность</a:t>
            </a:r>
          </a:p>
          <a:p>
            <a:pPr marL="342900" indent="-342900" algn="ctr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Связность</a:t>
            </a:r>
          </a:p>
          <a:p>
            <a:pPr marL="342900" indent="-342900" algn="ctr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Последовательность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(Это живые коротенькие рассказы, понятные и интересные для детей. )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2-3 лет – 5 предложений;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3-5 лет – 6-7 предложений;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5-7 лет – 12 предложений.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ПООЩРЕНИЕ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ИГРОВОЙ ПРИЁМ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zsemenova\Desktop\рр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042" y="4437112"/>
            <a:ext cx="289139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52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188640"/>
            <a:ext cx="9144000" cy="648072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 РАССКАЗ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(2-3 вопроса определяющие содержание и  последовательность изложения)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Например: «День рождения лисы»</a:t>
            </a:r>
          </a:p>
          <a:p>
            <a:pPr marL="457200" indent="-457200" algn="ctr"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звери собирались в гости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подарок планируют подарить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457200" indent="-457200" algn="ctr"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Праздник и поздравления.</a:t>
            </a:r>
          </a:p>
          <a:p>
            <a:pPr algn="ctr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КОЛЛЕКТИВНОЕ СОСТАВЛЕНИЕ РАССКАЗА - используется на первых ступенях обучения рассказыванию</a:t>
            </a:r>
          </a:p>
          <a:p>
            <a:pPr algn="ctr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РАССКАЗА ПО ЧАСТЯМ</a:t>
            </a:r>
          </a:p>
          <a:p>
            <a:pPr algn="ctr"/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(нельзя прерывать рассказ ребёнка, их задают после того, как рассказ составлен или после него. Лучше использовать  подсказку предложение, слово, исправлять ошибки – что менее прервёт рассказ ребёнка)</a:t>
            </a:r>
          </a:p>
          <a:p>
            <a:pPr algn="ct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ОЦЕНКА –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смысл в том, чтобы дети подражали такому качеству рассказа, которое похвалил педагог и избегал того, что он судил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2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zsemenova\Desktop\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72" y="548680"/>
            <a:ext cx="7512835" cy="563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10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zsemenova\Desktop\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646"/>
            <a:ext cx="8496944" cy="637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31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</TotalTime>
  <Words>219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zsemenova</dc:creator>
  <cp:lastModifiedBy>zsemenova</cp:lastModifiedBy>
  <cp:revision>52</cp:revision>
  <dcterms:created xsi:type="dcterms:W3CDTF">2017-11-08T10:10:30Z</dcterms:created>
  <dcterms:modified xsi:type="dcterms:W3CDTF">2019-01-08T08:54:44Z</dcterms:modified>
</cp:coreProperties>
</file>