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9"/>
  </p:notesMasterIdLst>
  <p:sldIdLst>
    <p:sldId id="256" r:id="rId2"/>
    <p:sldId id="274" r:id="rId3"/>
    <p:sldId id="277" r:id="rId4"/>
    <p:sldId id="278" r:id="rId5"/>
    <p:sldId id="279" r:id="rId6"/>
    <p:sldId id="281" r:id="rId7"/>
    <p:sldId id="283" r:id="rId8"/>
  </p:sldIdLst>
  <p:sldSz cx="9144000" cy="5143500" type="screen16x9"/>
  <p:notesSz cx="6858000" cy="9144000"/>
  <p:embeddedFontLst>
    <p:embeddedFont>
      <p:font typeface="Trebuchet MS" panose="020B0603020202020204" pitchFamily="34" charset="0"/>
      <p:regular r:id="rId10"/>
      <p:bold r:id="rId11"/>
      <p:italic r:id="rId12"/>
      <p:boldItalic r:id="rId13"/>
    </p:embeddedFont>
    <p:embeddedFont>
      <p:font typeface="Georgia" panose="02040502050405020303" pitchFamily="18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65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11780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4ee4e37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4ee4e37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4ee4e37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4ee4e37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4ee4e37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4ee4e37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4ee4e37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4ee4e37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4ee4e37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4ee4e37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b6145b3bd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b6145b3bd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32525" y="855475"/>
            <a:ext cx="8229600" cy="26383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dirty="0" smtClean="0"/>
              <a:t>Сборник </a:t>
            </a:r>
            <a:br>
              <a:rPr lang="ru-RU" sz="4800" dirty="0" smtClean="0"/>
            </a:br>
            <a:r>
              <a:rPr lang="ru-RU" sz="4800" dirty="0" smtClean="0"/>
              <a:t>«Правила дорожного движения пешеходов»</a:t>
            </a:r>
            <a:br>
              <a:rPr lang="ru-RU" sz="4800" dirty="0" smtClean="0"/>
            </a:br>
            <a:r>
              <a:rPr lang="ru-RU" sz="1800" dirty="0" err="1" smtClean="0"/>
              <a:t>Воспенникова</a:t>
            </a:r>
            <a:r>
              <a:rPr lang="ru-RU" sz="1800" dirty="0" smtClean="0"/>
              <a:t> Л.</a:t>
            </a:r>
            <a:br>
              <a:rPr lang="ru-RU" sz="1800" dirty="0" smtClean="0"/>
            </a:br>
            <a:r>
              <a:rPr lang="ru-RU" sz="1800" dirty="0" smtClean="0"/>
              <a:t>МБУ «Школа №90»</a:t>
            </a:r>
            <a:br>
              <a:rPr lang="ru-RU" sz="1800" dirty="0" smtClean="0"/>
            </a:br>
            <a:r>
              <a:rPr lang="ru-RU" sz="1800" dirty="0" smtClean="0"/>
              <a:t>4 класс</a:t>
            </a:r>
            <a:endParaRPr sz="1800" dirty="0"/>
          </a:p>
        </p:txBody>
      </p:sp>
      <p:sp>
        <p:nvSpPr>
          <p:cNvPr id="39" name="Google Shape;39;p8"/>
          <p:cNvSpPr txBox="1"/>
          <p:nvPr/>
        </p:nvSpPr>
        <p:spPr>
          <a:xfrm>
            <a:off x="4759125" y="855475"/>
            <a:ext cx="3903000" cy="3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/>
          <p:nvPr/>
        </p:nvSpPr>
        <p:spPr>
          <a:xfrm>
            <a:off x="251520" y="123478"/>
            <a:ext cx="8627100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Ходи по тротуару, придерживаясь правой стороны </a:t>
            </a:r>
          </a:p>
        </p:txBody>
      </p:sp>
      <p:sp>
        <p:nvSpPr>
          <p:cNvPr id="251" name="Google Shape;251;p24"/>
          <p:cNvSpPr txBox="1"/>
          <p:nvPr/>
        </p:nvSpPr>
        <p:spPr>
          <a:xfrm>
            <a:off x="919625" y="3453950"/>
            <a:ext cx="28125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p24"/>
          <p:cNvSpPr txBox="1"/>
          <p:nvPr/>
        </p:nvSpPr>
        <p:spPr>
          <a:xfrm>
            <a:off x="5218325" y="3411175"/>
            <a:ext cx="3090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74E13"/>
              </a:solidFill>
            </a:endParaRPr>
          </a:p>
        </p:txBody>
      </p:sp>
      <p:sp>
        <p:nvSpPr>
          <p:cNvPr id="2" name="AutoShape 4" descr="https://st2.depositphotos.com/1526816/10463/v/950/depositphotos_104632054-stock-illustration-children-walking-on-the-pavemen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st2.depositphotos.com/1526816/10463/v/950/depositphotos_104632054-stock-illustration-children-walking-on-the-pavemen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7574"/>
            <a:ext cx="4896544" cy="404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80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/>
          <p:nvPr/>
        </p:nvSpPr>
        <p:spPr>
          <a:xfrm>
            <a:off x="287223" y="123478"/>
            <a:ext cx="8627100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Переходи улицу только по пешеходному переходу </a:t>
            </a:r>
            <a:endParaRPr sz="2000" dirty="0">
              <a:solidFill>
                <a:srgbClr val="FF0000"/>
              </a:solidFill>
              <a:highlight>
                <a:srgbClr val="FFD966"/>
              </a:highlight>
            </a:endParaRPr>
          </a:p>
        </p:txBody>
      </p:sp>
      <p:sp>
        <p:nvSpPr>
          <p:cNvPr id="251" name="Google Shape;251;p24"/>
          <p:cNvSpPr txBox="1"/>
          <p:nvPr/>
        </p:nvSpPr>
        <p:spPr>
          <a:xfrm>
            <a:off x="919625" y="3453950"/>
            <a:ext cx="28125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p24"/>
          <p:cNvSpPr txBox="1"/>
          <p:nvPr/>
        </p:nvSpPr>
        <p:spPr>
          <a:xfrm>
            <a:off x="5218325" y="3411175"/>
            <a:ext cx="3090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74E13"/>
              </a:solidFill>
            </a:endParaRPr>
          </a:p>
        </p:txBody>
      </p:sp>
      <p:pic>
        <p:nvPicPr>
          <p:cNvPr id="9" name="Picture 8" descr="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625" y="1131590"/>
            <a:ext cx="4968850" cy="372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14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/>
          <p:nvPr/>
        </p:nvSpPr>
        <p:spPr>
          <a:xfrm>
            <a:off x="290182" y="123478"/>
            <a:ext cx="8746313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7F6000"/>
              </a:solidFill>
              <a:highlight>
                <a:srgbClr val="FFD966"/>
              </a:highlight>
            </a:endParaRPr>
          </a:p>
        </p:txBody>
      </p:sp>
      <p:sp>
        <p:nvSpPr>
          <p:cNvPr id="251" name="Google Shape;251;p24"/>
          <p:cNvSpPr txBox="1"/>
          <p:nvPr/>
        </p:nvSpPr>
        <p:spPr>
          <a:xfrm>
            <a:off x="919625" y="3453950"/>
            <a:ext cx="28125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p24"/>
          <p:cNvSpPr txBox="1"/>
          <p:nvPr/>
        </p:nvSpPr>
        <p:spPr>
          <a:xfrm>
            <a:off x="5218325" y="3411175"/>
            <a:ext cx="3090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74E13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0183" y="241068"/>
            <a:ext cx="89623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дорогу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остановись</a:t>
            </a:r>
            <a:r>
              <a:rPr lang="ru-RU" sz="2000" b="1" dirty="0">
                <a:solidFill>
                  <a:srgbClr val="FF0000"/>
                </a:solidFill>
              </a:rPr>
              <a:t>,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</a:t>
            </a:r>
            <a:r>
              <a:rPr lang="ru-RU" sz="2000" b="1" dirty="0">
                <a:solidFill>
                  <a:srgbClr val="FF0000"/>
                </a:solidFill>
              </a:rPr>
              <a:t>,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автомобиля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2" name="Picture 4" descr="http://900igr.net/up/datai/59474/0013-013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7574"/>
            <a:ext cx="4896544" cy="406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93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/>
          <p:nvPr/>
        </p:nvSpPr>
        <p:spPr>
          <a:xfrm>
            <a:off x="323528" y="123478"/>
            <a:ext cx="8627100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Всегда пропускайте автомобили с включенными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спецсигналами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51" name="Google Shape;251;p24"/>
          <p:cNvSpPr txBox="1"/>
          <p:nvPr/>
        </p:nvSpPr>
        <p:spPr>
          <a:xfrm>
            <a:off x="919625" y="3453950"/>
            <a:ext cx="28125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p24"/>
          <p:cNvSpPr txBox="1"/>
          <p:nvPr/>
        </p:nvSpPr>
        <p:spPr>
          <a:xfrm>
            <a:off x="5218325" y="3411175"/>
            <a:ext cx="3090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74E13"/>
              </a:solidFill>
            </a:endParaRPr>
          </a:p>
        </p:txBody>
      </p:sp>
      <p:pic>
        <p:nvPicPr>
          <p:cNvPr id="5" name="Picture 5" descr="1290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49" y="1131590"/>
            <a:ext cx="4791075" cy="38322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5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"/>
          <p:cNvSpPr/>
          <p:nvPr/>
        </p:nvSpPr>
        <p:spPr>
          <a:xfrm>
            <a:off x="290183" y="123478"/>
            <a:ext cx="8627100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Пользуйтесь подземным, надземным и наземным переходами</a:t>
            </a:r>
          </a:p>
        </p:txBody>
      </p:sp>
      <p:sp>
        <p:nvSpPr>
          <p:cNvPr id="251" name="Google Shape;251;p24"/>
          <p:cNvSpPr txBox="1"/>
          <p:nvPr/>
        </p:nvSpPr>
        <p:spPr>
          <a:xfrm>
            <a:off x="919625" y="3453950"/>
            <a:ext cx="28125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274E1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p24"/>
          <p:cNvSpPr txBox="1"/>
          <p:nvPr/>
        </p:nvSpPr>
        <p:spPr>
          <a:xfrm>
            <a:off x="5218325" y="3411175"/>
            <a:ext cx="3090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74E13"/>
              </a:solidFill>
            </a:endParaRPr>
          </a:p>
        </p:txBody>
      </p:sp>
      <p:sp>
        <p:nvSpPr>
          <p:cNvPr id="3" name="AutoShape 4" descr="https://avatars.mds.yandex.net/get-pdb/966350/e3edcd90-1b13-43fb-b7bc-ee733f6f8eea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9582"/>
            <a:ext cx="5316066" cy="375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2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313150" y="123478"/>
            <a:ext cx="8627100" cy="7584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Катайтесь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велосипедах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предназначенных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этого местах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" name="Google Shape;52;p9"/>
          <p:cNvSpPr txBox="1"/>
          <p:nvPr/>
        </p:nvSpPr>
        <p:spPr>
          <a:xfrm>
            <a:off x="5771825" y="3784575"/>
            <a:ext cx="7341300" cy="8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AutoShape 2" descr="http://monateka.com/images/12815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9582"/>
            <a:ext cx="5798884" cy="38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4612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rgbClr val="7030A0"/>
      </a:dk1>
      <a:lt1>
        <a:srgbClr val="FECCA6"/>
      </a:lt1>
      <a:dk2>
        <a:srgbClr val="5967AF"/>
      </a:dk2>
      <a:lt2>
        <a:srgbClr val="9EE0F7"/>
      </a:lt2>
      <a:accent1>
        <a:srgbClr val="4E67C8"/>
      </a:accent1>
      <a:accent2>
        <a:srgbClr val="FF0000"/>
      </a:accent2>
      <a:accent3>
        <a:srgbClr val="F68D7B"/>
      </a:accent3>
      <a:accent4>
        <a:srgbClr val="BEEBDF"/>
      </a:accent4>
      <a:accent5>
        <a:srgbClr val="FFC000"/>
      </a:accent5>
      <a:accent6>
        <a:srgbClr val="F14124"/>
      </a:accent6>
      <a:hlink>
        <a:srgbClr val="BCDCEC"/>
      </a:hlink>
      <a:folHlink>
        <a:srgbClr val="C3260C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</TotalTime>
  <Words>45</Words>
  <Application>Microsoft Office PowerPoint</Application>
  <PresentationFormat>Экран (16:9)</PresentationFormat>
  <Paragraphs>7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Georgia</vt:lpstr>
      <vt:lpstr>Воздушный поток</vt:lpstr>
      <vt:lpstr>Сборник  «Правила дорожного движения пешеходов» Воспенникова Л. МБУ «Школа №90» 4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 "Правила дорожного движения пешехода"</dc:title>
  <cp:lastModifiedBy>user</cp:lastModifiedBy>
  <cp:revision>14</cp:revision>
  <dcterms:modified xsi:type="dcterms:W3CDTF">2019-01-08T17:48:40Z</dcterms:modified>
</cp:coreProperties>
</file>