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2" r:id="rId4"/>
    <p:sldId id="258" r:id="rId5"/>
    <p:sldId id="269" r:id="rId6"/>
    <p:sldId id="263" r:id="rId7"/>
    <p:sldId id="272" r:id="rId8"/>
    <p:sldId id="264" r:id="rId9"/>
    <p:sldId id="273" r:id="rId10"/>
    <p:sldId id="274" r:id="rId11"/>
    <p:sldId id="267" r:id="rId12"/>
    <p:sldId id="265" r:id="rId13"/>
    <p:sldId id="266" r:id="rId14"/>
    <p:sldId id="268" r:id="rId15"/>
    <p:sldId id="259" r:id="rId16"/>
    <p:sldId id="271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9698" name="Picture 2" descr="C:\Users\user\Desktop\tools-and-materials-for-sewing-vector-14111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</a:t>
            </a:r>
            <a:r>
              <a:rPr lang="ru-RU" b="1" dirty="0" smtClean="0"/>
              <a:t>Алгоритм работы: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1. Отмеряем нужное количество ниток</a:t>
            </a:r>
            <a:br>
              <a:rPr lang="ru-RU" sz="3600" dirty="0" smtClean="0"/>
            </a:br>
            <a:r>
              <a:rPr lang="ru-RU" sz="3600" dirty="0" smtClean="0"/>
              <a:t>2. Вдеть нитку в ушко иголки и завязать узелок</a:t>
            </a:r>
            <a:br>
              <a:rPr lang="ru-RU" sz="3600" dirty="0" smtClean="0"/>
            </a:br>
            <a:r>
              <a:rPr lang="ru-RU" sz="3600" dirty="0" smtClean="0"/>
              <a:t>3. Сначала проденем картон, чтобы узелочек остался на изнаночной стороне, затем в первое отверстие в пуговице</a:t>
            </a:r>
            <a:br>
              <a:rPr lang="ru-RU" sz="3600" dirty="0" smtClean="0"/>
            </a:br>
            <a:r>
              <a:rPr lang="ru-RU" sz="3600" dirty="0" smtClean="0"/>
              <a:t>4. Продеть иглу во второе отверстие в пуговице</a:t>
            </a:r>
            <a:br>
              <a:rPr lang="ru-RU" sz="3600" dirty="0" smtClean="0"/>
            </a:br>
            <a:r>
              <a:rPr lang="ru-RU" sz="3600" dirty="0" smtClean="0"/>
              <a:t>5. Повторите несколько раз</a:t>
            </a:r>
            <a:br>
              <a:rPr lang="ru-RU" sz="3600" dirty="0" smtClean="0"/>
            </a:br>
            <a:r>
              <a:rPr lang="ru-RU" sz="3600" dirty="0" smtClean="0"/>
              <a:t>6. Остановитесь на изнаночной стороне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905000" y="1295400"/>
            <a:ext cx="72390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Правила техники безопасности при работе с иглой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4343400"/>
          </a:xfrm>
        </p:spPr>
        <p:txBody>
          <a:bodyPr>
            <a:normAutofit fontScale="400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9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Никогда не оставляйте иглу без нитки</a:t>
            </a:r>
          </a:p>
          <a:p>
            <a:pPr algn="l">
              <a:buFont typeface="Wingdings" pitchFamily="2" charset="2"/>
              <a:buChar char="Ø"/>
            </a:pP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9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Втыкайте игу в игольницу или катушку</a:t>
            </a:r>
          </a:p>
          <a:p>
            <a:pPr algn="l">
              <a:buFont typeface="Wingdings" pitchFamily="2" charset="2"/>
              <a:buChar char="Ø"/>
            </a:pPr>
            <a:r>
              <a:rPr lang="en-US" sz="90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Не берите иглу в рот.</a:t>
            </a:r>
          </a:p>
          <a:p>
            <a:pPr algn="l">
              <a:buFont typeface="Wingdings" pitchFamily="2" charset="2"/>
              <a:buChar char="Ø"/>
            </a:pPr>
            <a:r>
              <a:rPr lang="en-US" sz="90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Никогда не втыкайте иглу в одежду, в мягкую мебель.</a:t>
            </a:r>
          </a:p>
          <a:p>
            <a:pPr algn="l">
              <a:buFont typeface="Wingdings" pitchFamily="2" charset="2"/>
              <a:buChar char="Ø"/>
            </a:pPr>
            <a:r>
              <a:rPr lang="en-US" sz="90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ru-RU" sz="9000" dirty="0" smtClean="0">
                <a:solidFill>
                  <a:schemeClr val="tx1"/>
                </a:solidFill>
                <a:cs typeface="Times New Roman" pitchFamily="18" charset="0"/>
              </a:rPr>
              <a:t>Если игла сломалась , обе её половинки отдайте взрослым.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71600" y="1752600"/>
            <a:ext cx="7772400" cy="1470025"/>
          </a:xfrm>
        </p:spPr>
        <p:txBody>
          <a:bodyPr/>
          <a:lstStyle/>
          <a:p>
            <a:r>
              <a:rPr lang="ru-RU" b="1" dirty="0" smtClean="0"/>
              <a:t>Правила техники безопасности при работе с ножницами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124200"/>
            <a:ext cx="9144000" cy="37338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Не оставлять ножницы в раскрытом виде.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Передавать ножницы только в закрытом  виде, кольцами вперёд.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Резать ножницами только над своим рабочим местом.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Не играть с ножницами, использовать только для работы.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  <a:r>
              <a:rPr lang="ru-RU" sz="5400" b="1" dirty="0" smtClean="0">
                <a:latin typeface="Arial" charset="0"/>
                <a:cs typeface="Arial" charset="0"/>
              </a:rPr>
              <a:t>Вышивка «Медвежонок»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allmults.org/img/f_b/2/1204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syl.ru/misc/i/ai/182597/7426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syl.ru/misc/i/ai/182597/7426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syl.ru/misc/i/ai/182597/74264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0-tub-ru.yandex.net/i?id=77e94cbce0f895a1ba179258a1f708f2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m0-tub-ru.yandex.net/i?id=7691af97f019e187b434288a262822a4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ebiconspng.com/wp-content/uploads/2017/09/Clothes-Button-PNG-Image-9754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762000"/>
            <a:ext cx="59340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  <a:r>
              <a:rPr lang="ru-RU" sz="5400" b="1" dirty="0" smtClean="0">
                <a:latin typeface="Arial" charset="0"/>
                <a:cs typeface="Arial" charset="0"/>
              </a:rPr>
              <a:t>Вышивка «Медвежонок»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ru5.anyfad.com/items/t1@f35beaaf-deaa-49c4-9e92-82e58ac45c5a/Istoriya-pugovicy-interesnye-fak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shop.kukly-mishki.ru/wa-data/public/shop/products/04/72/27204/images/836/836.75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electstores.ru/uploads/124634_0/Dvubortnoe-palto-s-kontrastnymi-pugovic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4364500" cy="6505576"/>
          </a:xfrm>
          <a:prstGeom prst="rect">
            <a:avLst/>
          </a:prstGeom>
          <a:noFill/>
        </p:spPr>
      </p:pic>
      <p:pic>
        <p:nvPicPr>
          <p:cNvPr id="21508" name="Picture 4" descr="https://static.apart.ru/trikotazhnoe-plate-v-stile-60-h/rozovyj/2?width=9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0"/>
            <a:ext cx="3048000" cy="3307404"/>
          </a:xfrm>
          <a:prstGeom prst="rect">
            <a:avLst/>
          </a:prstGeom>
          <a:noFill/>
        </p:spPr>
      </p:pic>
      <p:pic>
        <p:nvPicPr>
          <p:cNvPr id="21510" name="Picture 6" descr="http://shoppingqueen.ru/pics/thumb/6895_0/rubashka-s-asimmetrichnymi-pugovicami-Vivienne-Westwoo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3773" y="3352799"/>
            <a:ext cx="3640227" cy="3505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Desktop\image_4232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101</Words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Алгоритм работы: 1. Отмеряем нужное количество ниток 2. Вдеть нитку в ушко иголки и завязать узелок 3. Сначала проденем картон, чтобы узелочек остался на изнаночной стороне, затем в первое отверстие в пуговице 4. Продеть иглу во второе отверстие в пуговице 5. Повторите несколько раз 6. Остановитесь на изнаночной стороне  </vt:lpstr>
      <vt:lpstr>Правила техники безопасности при работе с иглой</vt:lpstr>
      <vt:lpstr>Правила техники безопасности при работе с ножницами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8</cp:revision>
  <dcterms:created xsi:type="dcterms:W3CDTF">2018-03-29T11:28:58Z</dcterms:created>
  <dcterms:modified xsi:type="dcterms:W3CDTF">2018-04-01T12:58:32Z</dcterms:modified>
</cp:coreProperties>
</file>