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5" r:id="rId12"/>
    <p:sldId id="269" r:id="rId13"/>
    <p:sldId id="272" r:id="rId14"/>
    <p:sldId id="273" r:id="rId15"/>
    <p:sldId id="274" r:id="rId16"/>
    <p:sldId id="271" r:id="rId17"/>
    <p:sldId id="270" r:id="rId18"/>
    <p:sldId id="261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1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3" name="Picture 4" descr="https://img-fotki.yandex.ru/get/195518/27156178.223/0_1ab8e3_ca77ad2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mdtf.ru/data/dpi/2016/11/21/65195_Nekrasova_Angelina_Gorodeckaya_rospisy_applikac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0"/>
            <a:ext cx="5562600" cy="68580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9144000" cy="6629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6600" b="1" dirty="0" smtClean="0"/>
              <a:t>                    </a:t>
            </a:r>
            <a:r>
              <a:rPr lang="ru-RU" sz="8600" b="1" dirty="0" smtClean="0"/>
              <a:t>Алгоритм работы:</a:t>
            </a:r>
            <a:endParaRPr lang="ru-RU" sz="6600" b="1" dirty="0" smtClean="0"/>
          </a:p>
          <a:p>
            <a:pPr>
              <a:buNone/>
            </a:pPr>
            <a:r>
              <a:rPr lang="ru-RU" sz="6600" dirty="0" smtClean="0"/>
              <a:t>1</a:t>
            </a:r>
            <a:r>
              <a:rPr lang="ru-RU" sz="6600" dirty="0" smtClean="0"/>
              <a:t>. Организуй  своё рабочее  место.</a:t>
            </a:r>
          </a:p>
          <a:p>
            <a:pPr>
              <a:buNone/>
            </a:pPr>
            <a:r>
              <a:rPr lang="ru-RU" sz="6600" dirty="0" smtClean="0"/>
              <a:t>2. По шаблонам  вырежи из  цветной   бумаги  цветы  и  листья.  </a:t>
            </a:r>
          </a:p>
          <a:p>
            <a:pPr>
              <a:buNone/>
            </a:pPr>
            <a:r>
              <a:rPr lang="ru-RU" sz="6600" dirty="0" smtClean="0"/>
              <a:t>3</a:t>
            </a:r>
            <a:r>
              <a:rPr lang="ru-RU" sz="6600" dirty="0" smtClean="0"/>
              <a:t>. На детали  доски  раскрась  </a:t>
            </a:r>
            <a:endParaRPr lang="ru-RU" sz="6600" dirty="0" smtClean="0"/>
          </a:p>
          <a:p>
            <a:pPr>
              <a:buNone/>
            </a:pPr>
            <a:r>
              <a:rPr lang="ru-RU" sz="6600" dirty="0" smtClean="0"/>
              <a:t>изображение </a:t>
            </a:r>
            <a:r>
              <a:rPr lang="ru-RU" sz="6600" dirty="0" smtClean="0"/>
              <a:t> птицы </a:t>
            </a:r>
          </a:p>
          <a:p>
            <a:pPr>
              <a:buNone/>
            </a:pPr>
            <a:r>
              <a:rPr lang="ru-RU" sz="6600" dirty="0" smtClean="0"/>
              <a:t>4. Склей  элементы  росписи.</a:t>
            </a:r>
          </a:p>
          <a:p>
            <a:pPr>
              <a:buNone/>
            </a:pPr>
            <a:r>
              <a:rPr lang="ru-RU" sz="6600" dirty="0" smtClean="0"/>
              <a:t>5. Составь  композицию. </a:t>
            </a:r>
          </a:p>
          <a:p>
            <a:pPr>
              <a:buNone/>
            </a:pPr>
            <a:r>
              <a:rPr lang="ru-RU" sz="6600" dirty="0" smtClean="0"/>
              <a:t>6. </a:t>
            </a:r>
            <a:r>
              <a:rPr lang="ru-RU" sz="6600" dirty="0" smtClean="0"/>
              <a:t>Оформи  </a:t>
            </a:r>
            <a:r>
              <a:rPr lang="ru-RU" sz="6600" dirty="0" smtClean="0"/>
              <a:t>изделие.</a:t>
            </a:r>
            <a:endParaRPr lang="ru-RU" sz="6600" dirty="0" smtClean="0"/>
          </a:p>
          <a:p>
            <a:endParaRPr lang="ru-RU" sz="66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www.millionpodarkov.ru/podelki/wp-content/uploads/2011/10/%D1%84%D0%BE%D1%82%D0%BE-1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371600" y="1752600"/>
            <a:ext cx="7772400" cy="1470025"/>
          </a:xfrm>
        </p:spPr>
        <p:txBody>
          <a:bodyPr/>
          <a:lstStyle/>
          <a:p>
            <a:r>
              <a:rPr lang="ru-RU" b="1" dirty="0" smtClean="0"/>
              <a:t>Правила техники безопасности при работе с ножницами</a:t>
            </a:r>
            <a:endParaRPr lang="ru-RU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3124200"/>
            <a:ext cx="9144000" cy="373380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Не оставлять ножницы в раскрытом виде.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Передавать ножницы только в закрытом  виде, кольцами вперёд.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Резать ножницами только над своим рабочим местом.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Не играть с ножницами, использовать только для работы.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905000" y="1295400"/>
            <a:ext cx="72390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Правила техники безопасности при работе с клеем</a:t>
            </a:r>
            <a:endParaRPr lang="ru-RU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0" y="2819400"/>
            <a:ext cx="9144000" cy="4343400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ru-RU" sz="9800" b="1" dirty="0" smtClean="0">
                <a:solidFill>
                  <a:schemeClr val="tx1"/>
                </a:solidFill>
              </a:rPr>
              <a:t>1.</a:t>
            </a:r>
            <a:r>
              <a:rPr lang="ru-RU" sz="9800" dirty="0" smtClean="0">
                <a:solidFill>
                  <a:schemeClr val="tx1"/>
                </a:solidFill>
              </a:rPr>
              <a:t> При работе с клеем пользуйся кисточкой, если это требуется.</a:t>
            </a:r>
          </a:p>
          <a:p>
            <a:pPr algn="l"/>
            <a:r>
              <a:rPr lang="ru-RU" sz="9800" b="1" dirty="0" smtClean="0">
                <a:solidFill>
                  <a:schemeClr val="tx1"/>
                </a:solidFill>
              </a:rPr>
              <a:t>2.</a:t>
            </a:r>
            <a:r>
              <a:rPr lang="ru-RU" sz="9800" dirty="0" smtClean="0">
                <a:solidFill>
                  <a:schemeClr val="tx1"/>
                </a:solidFill>
              </a:rPr>
              <a:t>  Бери то количество клея, которое требуется для выполнения работы на данном этапе.</a:t>
            </a:r>
          </a:p>
          <a:p>
            <a:pPr algn="l"/>
            <a:r>
              <a:rPr lang="ru-RU" sz="9800" b="1" dirty="0" smtClean="0">
                <a:solidFill>
                  <a:schemeClr val="tx1"/>
                </a:solidFill>
              </a:rPr>
              <a:t>3.</a:t>
            </a:r>
            <a:r>
              <a:rPr lang="ru-RU" sz="9800" dirty="0" smtClean="0">
                <a:solidFill>
                  <a:schemeClr val="tx1"/>
                </a:solidFill>
              </a:rPr>
              <a:t>  Излишки клея убирай мягкой тряпочкой или салфеткой, осторожно прижимая ее.</a:t>
            </a:r>
          </a:p>
          <a:p>
            <a:pPr algn="l"/>
            <a:r>
              <a:rPr lang="ru-RU" sz="9800" b="1" dirty="0" smtClean="0">
                <a:solidFill>
                  <a:schemeClr val="tx1"/>
                </a:solidFill>
              </a:rPr>
              <a:t>4.</a:t>
            </a:r>
            <a:r>
              <a:rPr lang="ru-RU" sz="9800" dirty="0" smtClean="0">
                <a:solidFill>
                  <a:schemeClr val="tx1"/>
                </a:solidFill>
              </a:rPr>
              <a:t> Кисточку и руки после работы хорошо вымой с мылом.</a:t>
            </a:r>
          </a:p>
          <a:p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838200" y="1295400"/>
            <a:ext cx="9144000" cy="5562600"/>
          </a:xfrm>
        </p:spPr>
        <p:txBody>
          <a:bodyPr>
            <a:normAutofit fontScale="77500" lnSpcReduction="20000"/>
          </a:bodyPr>
          <a:lstStyle/>
          <a:p>
            <a:r>
              <a:rPr lang="ru-RU" sz="6600" b="1" dirty="0" smtClean="0">
                <a:latin typeface="Arial" charset="0"/>
                <a:cs typeface="Arial" charset="0"/>
              </a:rPr>
              <a:t>		</a:t>
            </a:r>
            <a:r>
              <a:rPr lang="ru-RU" sz="6600" b="1" dirty="0" smtClean="0"/>
              <a:t>Критерии </a:t>
            </a:r>
            <a:r>
              <a:rPr lang="ru-RU" sz="6600" b="1" dirty="0" smtClean="0"/>
              <a:t>оценивания </a:t>
            </a:r>
            <a:r>
              <a:rPr lang="ru-RU" sz="6600" b="1" dirty="0" smtClean="0"/>
              <a:t>			готовых </a:t>
            </a:r>
            <a:r>
              <a:rPr lang="ru-RU" sz="6600" b="1" dirty="0" smtClean="0"/>
              <a:t>работ:</a:t>
            </a:r>
          </a:p>
          <a:p>
            <a:pPr lvl="0"/>
            <a:r>
              <a:rPr lang="ru-RU" sz="6600" i="1" dirty="0" smtClean="0"/>
              <a:t>аккуратность</a:t>
            </a:r>
            <a:endParaRPr lang="ru-RU" sz="6600" dirty="0" smtClean="0"/>
          </a:p>
          <a:p>
            <a:pPr lvl="0"/>
            <a:r>
              <a:rPr lang="ru-RU" sz="6600" i="1" dirty="0" smtClean="0"/>
              <a:t>законченность</a:t>
            </a:r>
            <a:endParaRPr lang="ru-RU" sz="6600" dirty="0" smtClean="0"/>
          </a:p>
          <a:p>
            <a:pPr lvl="0"/>
            <a:r>
              <a:rPr lang="ru-RU" sz="6600" i="1" dirty="0" smtClean="0"/>
              <a:t>правильность</a:t>
            </a:r>
            <a:endParaRPr lang="ru-RU" sz="6600" dirty="0" smtClean="0"/>
          </a:p>
          <a:p>
            <a:pPr lvl="0"/>
            <a:r>
              <a:rPr lang="ru-RU" sz="6600" i="1" dirty="0" smtClean="0"/>
              <a:t>самостоятельность</a:t>
            </a:r>
            <a:endParaRPr lang="ru-RU" sz="6600" dirty="0" smtClean="0"/>
          </a:p>
          <a:p>
            <a:pPr lvl="0"/>
            <a:r>
              <a:rPr lang="ru-RU" sz="6600" i="1" dirty="0" err="1" smtClean="0"/>
              <a:t>креативность</a:t>
            </a:r>
            <a:endParaRPr lang="ru-RU" sz="6600" dirty="0" smtClean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ru-RU" sz="66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478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Тема урока</a:t>
            </a:r>
          </a:p>
        </p:txBody>
      </p:sp>
      <p:pic>
        <p:nvPicPr>
          <p:cNvPr id="5124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002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6600" b="1" dirty="0" smtClean="0">
                <a:latin typeface="Arial" charset="0"/>
                <a:cs typeface="Arial" charset="0"/>
              </a:rPr>
              <a:t>			 Тема урока:</a:t>
            </a:r>
          </a:p>
          <a:p>
            <a:pPr algn="ctr">
              <a:buFont typeface="Arial" charset="0"/>
              <a:buNone/>
            </a:pPr>
            <a:r>
              <a:rPr lang="ru-RU" sz="6600" b="1" dirty="0" smtClean="0">
                <a:latin typeface="Arial" charset="0"/>
                <a:cs typeface="Arial" charset="0"/>
              </a:rPr>
              <a:t> </a:t>
            </a:r>
            <a:r>
              <a:rPr lang="ru-RU" sz="7200" b="1" dirty="0" smtClean="0">
                <a:latin typeface="Arial" charset="0"/>
                <a:cs typeface="Arial" charset="0"/>
              </a:rPr>
              <a:t>«Городецкая роспись</a:t>
            </a:r>
            <a:r>
              <a:rPr lang="ru-RU" sz="7200" b="1" dirty="0" smtClean="0"/>
              <a:t>»</a:t>
            </a:r>
            <a:endParaRPr lang="ru-RU" sz="66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s://ds04.infourok.ru/uploads/ex/082c/00021783-f9d61e80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478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Тема урока</a:t>
            </a:r>
          </a:p>
        </p:txBody>
      </p:sp>
      <p:pic>
        <p:nvPicPr>
          <p:cNvPr id="5124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002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6600" b="1" dirty="0" smtClean="0">
                <a:latin typeface="Arial" charset="0"/>
                <a:cs typeface="Arial" charset="0"/>
              </a:rPr>
              <a:t>			 Тема урока:</a:t>
            </a:r>
          </a:p>
          <a:p>
            <a:pPr algn="ctr">
              <a:buFont typeface="Arial" charset="0"/>
              <a:buNone/>
            </a:pPr>
            <a:r>
              <a:rPr lang="ru-RU" sz="6600" b="1" dirty="0" smtClean="0">
                <a:latin typeface="Arial" charset="0"/>
                <a:cs typeface="Arial" charset="0"/>
              </a:rPr>
              <a:t> </a:t>
            </a:r>
            <a:r>
              <a:rPr lang="ru-RU" sz="7200" b="1" dirty="0" smtClean="0">
                <a:latin typeface="Arial" charset="0"/>
                <a:cs typeface="Arial" charset="0"/>
              </a:rPr>
              <a:t>«Городецкая роспись</a:t>
            </a:r>
            <a:r>
              <a:rPr lang="ru-RU" sz="7200" b="1" dirty="0" smtClean="0"/>
              <a:t>»</a:t>
            </a:r>
            <a:endParaRPr lang="ru-RU" sz="66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45259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СКАЗКА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«В гостях у городецких мастеров»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cdn.fishki.net/upload/post/2017/08/28/2366627/gorodets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www.czhcons.nn.ru/img/news/Pal/gorodec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900igr.net/up/datai/174957/0010-023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puzzleit.ru/files/puzzles/67/66655/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tomatoz.ru/uploads/posts/2011-06/1308413482_3283f920c305_resiz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74</Words>
  <PresentationFormat>Экран (4:3)</PresentationFormat>
  <Paragraphs>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Правила техники безопасности при работе с ножницами</vt:lpstr>
      <vt:lpstr>Правила техники безопасности при работе с клеем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user</cp:lastModifiedBy>
  <cp:revision>6</cp:revision>
  <dcterms:created xsi:type="dcterms:W3CDTF">2018-09-27T15:48:13Z</dcterms:created>
  <dcterms:modified xsi:type="dcterms:W3CDTF">2018-09-28T08:06:37Z</dcterms:modified>
</cp:coreProperties>
</file>