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6" r:id="rId10"/>
    <p:sldId id="275" r:id="rId11"/>
    <p:sldId id="274" r:id="rId12"/>
    <p:sldId id="273" r:id="rId13"/>
    <p:sldId id="272" r:id="rId14"/>
    <p:sldId id="271" r:id="rId15"/>
    <p:sldId id="270" r:id="rId16"/>
    <p:sldId id="269" r:id="rId17"/>
    <p:sldId id="268" r:id="rId18"/>
    <p:sldId id="267" r:id="rId19"/>
    <p:sldId id="265" r:id="rId20"/>
    <p:sldId id="266" r:id="rId21"/>
    <p:sldId id="277" r:id="rId22"/>
    <p:sldId id="280" r:id="rId23"/>
    <p:sldId id="279" r:id="rId24"/>
    <p:sldId id="287" r:id="rId25"/>
    <p:sldId id="286" r:id="rId26"/>
    <p:sldId id="284" r:id="rId27"/>
    <p:sldId id="285" r:id="rId28"/>
    <p:sldId id="278" r:id="rId29"/>
    <p:sldId id="283" r:id="rId30"/>
    <p:sldId id="282" r:id="rId31"/>
    <p:sldId id="28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98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1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0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85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459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3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6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275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97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64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818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5A898-41BE-40FC-A2D0-39C1A9E1DF70}" type="datetimeFigureOut">
              <a:rPr lang="ru-RU" smtClean="0"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80F00-B94F-4C41-A7BA-140151F6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74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98" y="764704"/>
            <a:ext cx="896450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287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249073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655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71057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2724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672169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4783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72356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713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8337893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06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08494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319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48680"/>
            <a:ext cx="8803761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412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94920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84987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788590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770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812758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475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63412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228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280920" cy="616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965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629283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846541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142552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376366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576947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64584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848872" cy="641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952"/>
            <a:ext cx="8166030" cy="671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7871794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39291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262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214313"/>
            <a:ext cx="721995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0"/>
            <a:ext cx="6662886" cy="6662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492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39" y="332656"/>
            <a:ext cx="8568952" cy="5697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949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29374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949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7502"/>
            <a:ext cx="877300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949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620688"/>
            <a:ext cx="8588701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949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47958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683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78799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4676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Экран (4:3)</PresentationFormat>
  <Paragraphs>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Давид Инашвили</dc:creator>
  <cp:lastModifiedBy>Давид Инашвили</cp:lastModifiedBy>
  <cp:revision>10</cp:revision>
  <dcterms:created xsi:type="dcterms:W3CDTF">2019-01-06T12:33:44Z</dcterms:created>
  <dcterms:modified xsi:type="dcterms:W3CDTF">2019-01-08T07:17:37Z</dcterms:modified>
</cp:coreProperties>
</file>