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/>
          <a:lstStyle/>
          <a:p>
            <a:r>
              <a:rPr lang="ru-RU" dirty="0" smtClean="0"/>
              <a:t>Точки и линии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0" y="1428736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0" y="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0" y="2786058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0" y="414338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0" y="557214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4857799" y="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4857799" y="1428736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4857799" y="2786058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4857799" y="414338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>
            <a:lum contrast="44000"/>
          </a:blip>
          <a:srcRect l="8391" t="73044" r="7698" b="8696"/>
          <a:stretch>
            <a:fillRect/>
          </a:stretch>
        </p:blipFill>
        <p:spPr bwMode="auto">
          <a:xfrm>
            <a:off x="4857799" y="5572140"/>
            <a:ext cx="4286201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0" y="0"/>
            <a:ext cx="2071638" cy="2452042"/>
          </a:xfrm>
          <a:prstGeom prst="rect">
            <a:avLst/>
          </a:prstGeom>
          <a:noFill/>
        </p:spPr>
      </p:pic>
      <p:pic>
        <p:nvPicPr>
          <p:cNvPr id="3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8218" t="20639" r="15066"/>
          <a:stretch>
            <a:fillRect/>
          </a:stretch>
        </p:blipFill>
        <p:spPr bwMode="auto">
          <a:xfrm>
            <a:off x="0" y="2428868"/>
            <a:ext cx="2000264" cy="2523456"/>
          </a:xfrm>
          <a:prstGeom prst="rect">
            <a:avLst/>
          </a:prstGeom>
          <a:noFill/>
        </p:spPr>
      </p:pic>
      <p:pic>
        <p:nvPicPr>
          <p:cNvPr id="9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8218" t="20639" r="15066"/>
          <a:stretch>
            <a:fillRect/>
          </a:stretch>
        </p:blipFill>
        <p:spPr bwMode="auto">
          <a:xfrm rot="5400000">
            <a:off x="261596" y="4596140"/>
            <a:ext cx="2000264" cy="2523456"/>
          </a:xfrm>
          <a:prstGeom prst="rect">
            <a:avLst/>
          </a:prstGeom>
          <a:noFill/>
        </p:spPr>
      </p:pic>
      <p:pic>
        <p:nvPicPr>
          <p:cNvPr id="10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2214546" y="0"/>
            <a:ext cx="2071638" cy="2452042"/>
          </a:xfrm>
          <a:prstGeom prst="rect">
            <a:avLst/>
          </a:prstGeom>
          <a:noFill/>
        </p:spPr>
      </p:pic>
      <p:pic>
        <p:nvPicPr>
          <p:cNvPr id="11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4357686" y="0"/>
            <a:ext cx="2071638" cy="2452042"/>
          </a:xfrm>
          <a:prstGeom prst="rect">
            <a:avLst/>
          </a:prstGeom>
          <a:noFill/>
        </p:spPr>
      </p:pic>
      <p:pic>
        <p:nvPicPr>
          <p:cNvPr id="12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6643702" y="0"/>
            <a:ext cx="2071638" cy="2452042"/>
          </a:xfrm>
          <a:prstGeom prst="rect">
            <a:avLst/>
          </a:prstGeom>
          <a:noFill/>
        </p:spPr>
      </p:pic>
      <p:pic>
        <p:nvPicPr>
          <p:cNvPr id="13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2214546" y="2357430"/>
            <a:ext cx="2071638" cy="2452042"/>
          </a:xfrm>
          <a:prstGeom prst="rect">
            <a:avLst/>
          </a:prstGeom>
          <a:noFill/>
        </p:spPr>
      </p:pic>
      <p:pic>
        <p:nvPicPr>
          <p:cNvPr id="14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4500562" y="2428868"/>
            <a:ext cx="2071638" cy="2452042"/>
          </a:xfrm>
          <a:prstGeom prst="rect">
            <a:avLst/>
          </a:prstGeom>
          <a:noFill/>
        </p:spPr>
      </p:pic>
      <p:pic>
        <p:nvPicPr>
          <p:cNvPr id="15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5481" t="22885" r="15066"/>
          <a:stretch>
            <a:fillRect/>
          </a:stretch>
        </p:blipFill>
        <p:spPr bwMode="auto">
          <a:xfrm>
            <a:off x="6715140" y="2357430"/>
            <a:ext cx="2071638" cy="2452042"/>
          </a:xfrm>
          <a:prstGeom prst="rect">
            <a:avLst/>
          </a:prstGeom>
          <a:noFill/>
        </p:spPr>
      </p:pic>
      <p:pic>
        <p:nvPicPr>
          <p:cNvPr id="16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8218" t="20639" r="15066"/>
          <a:stretch>
            <a:fillRect/>
          </a:stretch>
        </p:blipFill>
        <p:spPr bwMode="auto">
          <a:xfrm rot="5400000">
            <a:off x="2904770" y="4596140"/>
            <a:ext cx="2000264" cy="2523456"/>
          </a:xfrm>
          <a:prstGeom prst="rect">
            <a:avLst/>
          </a:prstGeom>
          <a:noFill/>
        </p:spPr>
      </p:pic>
      <p:pic>
        <p:nvPicPr>
          <p:cNvPr id="17" name="Picture 2" descr="D:\ПРЕЗЕНТАЦИИ К УРОКАМ\ИЗО\008.jpg"/>
          <p:cNvPicPr>
            <a:picLocks noChangeAspect="1" noChangeArrowheads="1"/>
          </p:cNvPicPr>
          <p:nvPr/>
        </p:nvPicPr>
        <p:blipFill>
          <a:blip r:embed="rId2" cstate="print"/>
          <a:srcRect l="8218" t="20639" r="15066"/>
          <a:stretch>
            <a:fillRect/>
          </a:stretch>
        </p:blipFill>
        <p:spPr bwMode="auto">
          <a:xfrm rot="5400000">
            <a:off x="5690852" y="4596140"/>
            <a:ext cx="2000264" cy="2523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Точки и линии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3</cp:revision>
  <dcterms:created xsi:type="dcterms:W3CDTF">2018-10-14T11:52:41Z</dcterms:created>
  <dcterms:modified xsi:type="dcterms:W3CDTF">2019-01-08T11:50:31Z</dcterms:modified>
</cp:coreProperties>
</file>