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200400"/>
            <a:ext cx="8358246" cy="3228996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Выполнила</a:t>
            </a:r>
          </a:p>
          <a:p>
            <a:pPr algn="l"/>
            <a:r>
              <a:rPr lang="ru-RU" dirty="0" smtClean="0"/>
              <a:t>Чермантиева </a:t>
            </a:r>
            <a:r>
              <a:rPr lang="ru-RU" dirty="0" smtClean="0"/>
              <a:t>Т.А.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  <a:endParaRPr lang="ru-RU" dirty="0" smtClean="0"/>
          </a:p>
          <a:p>
            <a:pPr algn="l"/>
            <a:endParaRPr lang="ru-RU" dirty="0" smtClean="0"/>
          </a:p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                                       Нягань 2018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571612"/>
            <a:ext cx="8229600" cy="140434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Дикие животные</a:t>
            </a:r>
            <a:br>
              <a:rPr lang="ru-RU" dirty="0" smtClean="0"/>
            </a:br>
            <a:r>
              <a:rPr lang="ru-RU" dirty="0" smtClean="0"/>
              <a:t>Третий </a:t>
            </a:r>
            <a:r>
              <a:rPr lang="ru-RU" dirty="0" smtClean="0"/>
              <a:t>лишний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42" name="Picture 2" descr="C:\Users\admin\Desktop\чермантиева\картинки\0_f7ac_aa08ce02_XL.gi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416" t="15443" r="10416" b="9044"/>
          <a:stretch>
            <a:fillRect/>
          </a:stretch>
        </p:blipFill>
        <p:spPr bwMode="auto">
          <a:xfrm>
            <a:off x="0" y="1071546"/>
            <a:ext cx="2484590" cy="1928826"/>
          </a:xfrm>
          <a:prstGeom prst="rect">
            <a:avLst/>
          </a:prstGeom>
          <a:noFill/>
        </p:spPr>
      </p:pic>
      <p:pic>
        <p:nvPicPr>
          <p:cNvPr id="10243" name="Picture 3" descr="C:\Users\admin\Desktop\чермантиева\картинки\05-3-18.jpg"/>
          <p:cNvPicPr>
            <a:picLocks noChangeAspect="1" noChangeArrowheads="1"/>
          </p:cNvPicPr>
          <p:nvPr/>
        </p:nvPicPr>
        <p:blipFill>
          <a:blip r:embed="rId3" cstate="print"/>
          <a:srcRect l="8292" t="8414" r="10693" b="10448"/>
          <a:stretch>
            <a:fillRect/>
          </a:stretch>
        </p:blipFill>
        <p:spPr bwMode="auto">
          <a:xfrm>
            <a:off x="642910" y="4286256"/>
            <a:ext cx="1714512" cy="2026241"/>
          </a:xfrm>
          <a:prstGeom prst="rect">
            <a:avLst/>
          </a:prstGeom>
          <a:noFill/>
        </p:spPr>
      </p:pic>
      <p:pic>
        <p:nvPicPr>
          <p:cNvPr id="10244" name="Picture 4" descr="C:\Users\admin\Desktop\чермантиева\картинки\6e765c323be5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3143248"/>
            <a:ext cx="3190874" cy="319087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643174" y="21429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ru-RU" dirty="0" smtClean="0"/>
              <a:t>Муниципальное  автономное дошкольное образовательное учреждение муниципального образования г. Нягань </a:t>
            </a:r>
          </a:p>
          <a:p>
            <a:pPr algn="ctr">
              <a:buNone/>
            </a:pPr>
            <a:r>
              <a:rPr lang="ru-RU" dirty="0" smtClean="0"/>
              <a:t>«Детский сад № 10 «Дубравушка»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dmin\Desktop\чермантиева\дикие животные\0_4f66c_d353737c_L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857884" y="1571612"/>
            <a:ext cx="2548837" cy="2197097"/>
          </a:xfrm>
          <a:prstGeom prst="rect">
            <a:avLst/>
          </a:prstGeom>
          <a:noFill/>
        </p:spPr>
      </p:pic>
      <p:pic>
        <p:nvPicPr>
          <p:cNvPr id="3075" name="Picture 3" descr="C:\Users\admin\Desktop\чермантиева\дикие животные\0_4f66c_d353737c_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428736"/>
            <a:ext cx="2677083" cy="2308222"/>
          </a:xfrm>
          <a:prstGeom prst="rect">
            <a:avLst/>
          </a:prstGeom>
          <a:noFill/>
        </p:spPr>
      </p:pic>
      <p:pic>
        <p:nvPicPr>
          <p:cNvPr id="3076" name="Picture 4" descr="C:\Users\admin\Desktop\чермантиева\еда\0a1f42231cb6e97c881456cb130ae23e.jpg"/>
          <p:cNvPicPr>
            <a:picLocks noChangeAspect="1" noChangeArrowheads="1"/>
          </p:cNvPicPr>
          <p:nvPr/>
        </p:nvPicPr>
        <p:blipFill>
          <a:blip r:embed="rId3"/>
          <a:srcRect t="3368" r="21862" b="5958"/>
          <a:stretch>
            <a:fillRect/>
          </a:stretch>
        </p:blipFill>
        <p:spPr bwMode="auto">
          <a:xfrm>
            <a:off x="3714744" y="3643314"/>
            <a:ext cx="2166602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dmin\Desktop\чермантиева\дикие животные\0_71d61_7135b422_XL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00042"/>
            <a:ext cx="2589673" cy="2482849"/>
          </a:xfrm>
          <a:prstGeom prst="rect">
            <a:avLst/>
          </a:prstGeom>
          <a:noFill/>
        </p:spPr>
      </p:pic>
      <p:pic>
        <p:nvPicPr>
          <p:cNvPr id="5" name="Picture 2" descr="C:\Users\admin\Desktop\чермантиева\дикие животные\0_71d61_7135b422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571480"/>
            <a:ext cx="2589673" cy="2482849"/>
          </a:xfrm>
          <a:prstGeom prst="rect">
            <a:avLst/>
          </a:prstGeom>
          <a:noFill/>
        </p:spPr>
      </p:pic>
      <p:pic>
        <p:nvPicPr>
          <p:cNvPr id="4099" name="Picture 3" descr="C:\Users\admin\Desktop\чермантиева\еда\7e3d310da49f.jpg"/>
          <p:cNvPicPr>
            <a:picLocks noChangeAspect="1" noChangeArrowheads="1"/>
          </p:cNvPicPr>
          <p:nvPr/>
        </p:nvPicPr>
        <p:blipFill>
          <a:blip r:embed="rId3"/>
          <a:srcRect l="22266" t="14063" r="19140" b="12499"/>
          <a:stretch>
            <a:fillRect/>
          </a:stretch>
        </p:blipFill>
        <p:spPr bwMode="auto">
          <a:xfrm>
            <a:off x="3571868" y="3500438"/>
            <a:ext cx="2428892" cy="22831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admin\Desktop\чермантиева\дикие животные\375927_(www_GdeFon_ru)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714356"/>
            <a:ext cx="2762250" cy="1724025"/>
          </a:xfrm>
          <a:prstGeom prst="rect">
            <a:avLst/>
          </a:prstGeom>
          <a:noFill/>
        </p:spPr>
      </p:pic>
      <p:pic>
        <p:nvPicPr>
          <p:cNvPr id="5123" name="Picture 3" descr="C:\Users\admin\Desktop\чермантиева\дикие животные\375927_(www_GdeFon_ru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571480"/>
            <a:ext cx="2762250" cy="1724025"/>
          </a:xfrm>
          <a:prstGeom prst="rect">
            <a:avLst/>
          </a:prstGeom>
          <a:noFill/>
        </p:spPr>
      </p:pic>
      <p:pic>
        <p:nvPicPr>
          <p:cNvPr id="5124" name="Picture 4" descr="C:\Users\admin\Desktop\чермантиева\инструменты\272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3071810"/>
            <a:ext cx="2817818" cy="28178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admin\Desktop\чермантиева\дикие животные\8015025a34862cd18c0e1ef45179330d_original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10934" r="10935" b="24868"/>
          <a:stretch>
            <a:fillRect/>
          </a:stretch>
        </p:blipFill>
        <p:spPr bwMode="auto">
          <a:xfrm>
            <a:off x="5000628" y="2285992"/>
            <a:ext cx="3565910" cy="2571768"/>
          </a:xfrm>
          <a:prstGeom prst="rect">
            <a:avLst/>
          </a:prstGeom>
          <a:noFill/>
        </p:spPr>
      </p:pic>
      <p:pic>
        <p:nvPicPr>
          <p:cNvPr id="5" name="Picture 2" descr="C:\Users\admin\Desktop\чермантиева\дикие животные\8015025a34862cd18c0e1ef45179330d_original.jpg"/>
          <p:cNvPicPr>
            <a:picLocks noChangeAspect="1" noChangeArrowheads="1"/>
          </p:cNvPicPr>
          <p:nvPr/>
        </p:nvPicPr>
        <p:blipFill>
          <a:blip r:embed="rId2"/>
          <a:srcRect l="10934" r="10935" b="24868"/>
          <a:stretch>
            <a:fillRect/>
          </a:stretch>
        </p:blipFill>
        <p:spPr bwMode="auto">
          <a:xfrm>
            <a:off x="642910" y="357166"/>
            <a:ext cx="3565910" cy="2571768"/>
          </a:xfrm>
          <a:prstGeom prst="rect">
            <a:avLst/>
          </a:prstGeom>
          <a:noFill/>
        </p:spPr>
      </p:pic>
      <p:pic>
        <p:nvPicPr>
          <p:cNvPr id="6147" name="Picture 3" descr="C:\Users\admin\Desktop\чермантиева\картинки\-_1_~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5" y="3857628"/>
            <a:ext cx="2465812" cy="26384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admin\Desktop\чермантиева\дикие животные\isYsMJG9WDI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714356"/>
            <a:ext cx="3295870" cy="2237263"/>
          </a:xfrm>
          <a:prstGeom prst="rect">
            <a:avLst/>
          </a:prstGeom>
          <a:noFill/>
        </p:spPr>
      </p:pic>
      <p:pic>
        <p:nvPicPr>
          <p:cNvPr id="5" name="Picture 2" descr="C:\Users\admin\Desktop\чермантиева\дикие животные\isYsMJG9WD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642918"/>
            <a:ext cx="3295870" cy="2237263"/>
          </a:xfrm>
          <a:prstGeom prst="rect">
            <a:avLst/>
          </a:prstGeom>
          <a:noFill/>
        </p:spPr>
      </p:pic>
      <p:pic>
        <p:nvPicPr>
          <p:cNvPr id="7171" name="Picture 3" descr="C:\Users\admin\Desktop\чермантиева\картинки\0_6b428_c3f1d639_XL.jpg"/>
          <p:cNvPicPr>
            <a:picLocks noChangeAspect="1" noChangeArrowheads="1"/>
          </p:cNvPicPr>
          <p:nvPr/>
        </p:nvPicPr>
        <p:blipFill>
          <a:blip r:embed="rId3"/>
          <a:srcRect t="15938" b="19374"/>
          <a:stretch>
            <a:fillRect/>
          </a:stretch>
        </p:blipFill>
        <p:spPr bwMode="auto">
          <a:xfrm>
            <a:off x="3214678" y="3357562"/>
            <a:ext cx="2786082" cy="25383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admin\Desktop\чермантиева\дикие животные\dikie_280[1]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857232"/>
            <a:ext cx="3341157" cy="2505868"/>
          </a:xfrm>
          <a:prstGeom prst="rect">
            <a:avLst/>
          </a:prstGeom>
          <a:noFill/>
        </p:spPr>
      </p:pic>
      <p:pic>
        <p:nvPicPr>
          <p:cNvPr id="5" name="Picture 2" descr="C:\Users\admin\Desktop\чермантиева\дикие животные\dikie_28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714356"/>
            <a:ext cx="3341157" cy="2505868"/>
          </a:xfrm>
          <a:prstGeom prst="rect">
            <a:avLst/>
          </a:prstGeom>
          <a:noFill/>
        </p:spPr>
      </p:pic>
      <p:pic>
        <p:nvPicPr>
          <p:cNvPr id="8195" name="Picture 3" descr="C:\Users\admin\Desktop\чермантиева\картинки\0_730a2_1d3f7e5a_X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3714752"/>
            <a:ext cx="2946078" cy="28146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admin\Desktop\чермантиева\дикие животные\рнр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9" y="857232"/>
            <a:ext cx="3956250" cy="2622847"/>
          </a:xfrm>
          <a:prstGeom prst="rect">
            <a:avLst/>
          </a:prstGeom>
          <a:noFill/>
        </p:spPr>
      </p:pic>
      <p:pic>
        <p:nvPicPr>
          <p:cNvPr id="5" name="Picture 2" descr="C:\Users\admin\Desktop\чермантиева\дикие животные\рн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3929066"/>
            <a:ext cx="3632983" cy="2408533"/>
          </a:xfrm>
          <a:prstGeom prst="rect">
            <a:avLst/>
          </a:prstGeom>
          <a:noFill/>
        </p:spPr>
      </p:pic>
      <p:pic>
        <p:nvPicPr>
          <p:cNvPr id="6" name="Picture 2" descr="C:\Users\admin\Desktop\чермантиева\грибы\0005-005-Borovik.jpg"/>
          <p:cNvPicPr>
            <a:picLocks noChangeAspect="1" noChangeArrowheads="1"/>
          </p:cNvPicPr>
          <p:nvPr/>
        </p:nvPicPr>
        <p:blipFill>
          <a:blip r:embed="rId3"/>
          <a:srcRect b="24868"/>
          <a:stretch>
            <a:fillRect/>
          </a:stretch>
        </p:blipFill>
        <p:spPr bwMode="auto">
          <a:xfrm>
            <a:off x="5857884" y="857232"/>
            <a:ext cx="2282007" cy="2286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11486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ln w="18000">
                  <a:solidFill>
                    <a:schemeClr val="bg2">
                      <a:lumMod val="2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конец</a:t>
            </a:r>
            <a:br>
              <a:rPr lang="ru-RU" sz="6600" b="1" dirty="0" smtClean="0">
                <a:ln w="18000">
                  <a:solidFill>
                    <a:schemeClr val="bg2">
                      <a:lumMod val="2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</TotalTime>
  <Words>25</Words>
  <PresentationFormat>Экран (4:3)</PresentationFormat>
  <Paragraphs>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Справедливость</vt:lpstr>
      <vt:lpstr>Дикие животные Третий лишний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конец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</cp:revision>
  <dcterms:created xsi:type="dcterms:W3CDTF">2018-11-16T03:34:48Z</dcterms:created>
  <dcterms:modified xsi:type="dcterms:W3CDTF">2019-01-07T14:36:54Z</dcterms:modified>
</cp:coreProperties>
</file>