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3" r:id="rId6"/>
    <p:sldId id="264" r:id="rId7"/>
    <p:sldId id="262" r:id="rId8"/>
    <p:sldId id="265" r:id="rId9"/>
    <p:sldId id="266" r:id="rId10"/>
    <p:sldId id="268" r:id="rId11"/>
    <p:sldId id="269" r:id="rId12"/>
  </p:sldIdLst>
  <p:sldSz cx="9144000" cy="6858000" type="screen4x3"/>
  <p:notesSz cx="6858000" cy="9144000"/>
  <p:embeddedFontLst>
    <p:embeddedFont>
      <p:font typeface="Monotype Corsiva" pitchFamily="66" charset="0"/>
      <p:italic r:id="rId13"/>
    </p:embeddedFont>
    <p:embeddedFont>
      <p:font typeface="SkazkaForSerge" charset="0"/>
      <p:regular r:id="rId1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0B05"/>
    <a:srgbClr val="A42320"/>
    <a:srgbClr val="C42A26"/>
    <a:srgbClr val="8D1E1B"/>
    <a:srgbClr val="820041"/>
    <a:srgbClr val="CC0066"/>
    <a:srgbClr val="B05408"/>
    <a:srgbClr val="993300"/>
    <a:srgbClr val="BE2824"/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548680"/>
            <a:ext cx="4896544" cy="244827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 </a:t>
            </a:r>
            <a:endParaRPr lang="ru-RU" sz="5400" b="1" dirty="0">
              <a:ln w="11430"/>
              <a:solidFill>
                <a:srgbClr val="C42A2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kazkaForSerg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3573016"/>
            <a:ext cx="4320480" cy="17281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A42320"/>
                </a:solidFill>
                <a:latin typeface="SkazkaForSerge" pitchFamily="18" charset="0"/>
              </a:rPr>
              <a:t> </a:t>
            </a:r>
            <a:endParaRPr lang="ru-RU" sz="2200" dirty="0">
              <a:solidFill>
                <a:schemeClr val="tx1"/>
              </a:solidFill>
              <a:latin typeface="SkazkaForSerg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404664"/>
            <a:ext cx="48965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  <a:ea typeface="Amperzand" pitchFamily="2" charset="0"/>
              </a:rPr>
              <a:t>В мире сказок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  <a:ea typeface="Amperzand" pitchFamily="2" charset="0"/>
            </a:endParaRPr>
          </a:p>
        </p:txBody>
      </p:sp>
      <p:pic>
        <p:nvPicPr>
          <p:cNvPr id="10" name="Содержимое 3" descr="http://ru9.anyfad.com/items/t1@8274d486-ea13-4171-b890-06446b44ac0b/Cvetik-semicvetik.jpg"/>
          <p:cNvPicPr>
            <a:picLocks/>
          </p:cNvPicPr>
          <p:nvPr/>
        </p:nvPicPr>
        <p:blipFill>
          <a:blip r:embed="rId2" cstate="print"/>
          <a:srcRect b="6625"/>
          <a:stretch>
            <a:fillRect/>
          </a:stretch>
        </p:blipFill>
        <p:spPr bwMode="auto">
          <a:xfrm>
            <a:off x="5148064" y="1412776"/>
            <a:ext cx="3096344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" descr="C:\Users\1\Desktop\242163847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548680"/>
            <a:ext cx="571500" cy="571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C:\Users\1\Desktop\242163847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571500" cy="571500"/>
          </a:xfrm>
          <a:prstGeom prst="rect">
            <a:avLst/>
          </a:prstGeom>
          <a:noFill/>
        </p:spPr>
      </p:pic>
      <p:pic>
        <p:nvPicPr>
          <p:cNvPr id="3074" name="Picture 2" descr="http://www.playing-field.ru/img/2015/051819/1337677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475656" y="548680"/>
            <a:ext cx="7043936" cy="5642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1\Desktop\Новая папка\img13.jpg"/>
          <p:cNvPicPr/>
          <p:nvPr/>
        </p:nvPicPr>
        <p:blipFill>
          <a:blip r:embed="rId2" cstate="print"/>
          <a:srcRect l="7376" t="11171" r="8284" b="9930"/>
          <a:stretch>
            <a:fillRect/>
          </a:stretch>
        </p:blipFill>
        <p:spPr bwMode="auto">
          <a:xfrm>
            <a:off x="755576" y="476672"/>
            <a:ext cx="5544616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851920" y="2708920"/>
            <a:ext cx="4943982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90B05"/>
                </a:solidFill>
                <a:latin typeface="Monotype Corsiva" pitchFamily="66" charset="0"/>
              </a:rPr>
              <a:t>Добрым быть совсем не просто!</a:t>
            </a:r>
          </a:p>
          <a:p>
            <a:pPr algn="ctr"/>
            <a:r>
              <a:rPr lang="ru-RU" sz="2800" b="1" dirty="0" smtClean="0">
                <a:solidFill>
                  <a:srgbClr val="F90B05"/>
                </a:solidFill>
                <a:latin typeface="Monotype Corsiva" pitchFamily="66" charset="0"/>
              </a:rPr>
              <a:t>Не зависит доброта от роста!</a:t>
            </a:r>
          </a:p>
          <a:p>
            <a:pPr algn="ctr"/>
            <a:r>
              <a:rPr lang="ru-RU" sz="2800" b="1" dirty="0" smtClean="0">
                <a:solidFill>
                  <a:srgbClr val="F90B05"/>
                </a:solidFill>
                <a:latin typeface="Monotype Corsiva" pitchFamily="66" charset="0"/>
              </a:rPr>
              <a:t>Доброта приносит людям радость</a:t>
            </a:r>
          </a:p>
          <a:p>
            <a:pPr algn="ctr"/>
            <a:r>
              <a:rPr lang="ru-RU" sz="2800" b="1" dirty="0" smtClean="0">
                <a:solidFill>
                  <a:srgbClr val="F90B05"/>
                </a:solidFill>
                <a:latin typeface="Monotype Corsiva" pitchFamily="66" charset="0"/>
              </a:rPr>
              <a:t>И взамен не требует награды,</a:t>
            </a:r>
          </a:p>
          <a:p>
            <a:pPr algn="ctr"/>
            <a:r>
              <a:rPr lang="ru-RU" sz="2800" b="1" dirty="0" smtClean="0">
                <a:solidFill>
                  <a:srgbClr val="F90B05"/>
                </a:solidFill>
                <a:latin typeface="Monotype Corsiva" pitchFamily="66" charset="0"/>
              </a:rPr>
              <a:t>Доброта с годами не стареет.</a:t>
            </a:r>
          </a:p>
          <a:p>
            <a:pPr algn="ctr"/>
            <a:r>
              <a:rPr lang="ru-RU" sz="2800" b="1" dirty="0" smtClean="0">
                <a:solidFill>
                  <a:srgbClr val="F90B05"/>
                </a:solidFill>
                <a:latin typeface="Monotype Corsiva" pitchFamily="66" charset="0"/>
              </a:rPr>
              <a:t>Если доброта как солнце светит.</a:t>
            </a:r>
          </a:p>
          <a:p>
            <a:pPr algn="ctr"/>
            <a:r>
              <a:rPr lang="ru-RU" sz="2800" b="1" dirty="0" smtClean="0">
                <a:solidFill>
                  <a:srgbClr val="F90B05"/>
                </a:solidFill>
                <a:latin typeface="Monotype Corsiva" pitchFamily="66" charset="0"/>
              </a:rPr>
              <a:t>Радуются взрослые и дети.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7" name="Picture 1" descr="C:\Users\1\Desktop\Новая папка\55816ebbb44c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907704" y="548680"/>
            <a:ext cx="6552728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1\Desktop\242163847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548680"/>
            <a:ext cx="571500" cy="571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083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20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980728"/>
            <a:ext cx="8352928" cy="477054"/>
          </a:xfr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r>
              <a:rPr lang="ru-RU" sz="2000" b="1" dirty="0" smtClean="0"/>
              <a:t> </a:t>
            </a:r>
            <a:endParaRPr lang="ru-RU" sz="1800" dirty="0" smtClean="0"/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5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75655" y="5373216"/>
            <a:ext cx="7295581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1800" b="1" dirty="0" smtClean="0"/>
              <a:t> </a:t>
            </a:r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95052" y="3717032"/>
            <a:ext cx="717618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SzPct val="75000"/>
            </a:pPr>
            <a:r>
              <a:rPr lang="ru-RU" sz="2200" b="1" dirty="0" smtClean="0"/>
              <a:t>  </a:t>
            </a:r>
            <a:r>
              <a:rPr lang="ru-RU" sz="2000" b="1" dirty="0" smtClean="0"/>
              <a:t> </a:t>
            </a:r>
            <a:endParaRPr lang="ru-RU" dirty="0"/>
          </a:p>
        </p:txBody>
      </p:sp>
      <p:pic>
        <p:nvPicPr>
          <p:cNvPr id="3074" name="Picture 2" descr="C:\Users\1\Desktop\242163847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571500" cy="571500"/>
          </a:xfrm>
          <a:prstGeom prst="rect">
            <a:avLst/>
          </a:prstGeom>
          <a:noFill/>
        </p:spPr>
      </p:pic>
      <p:pic>
        <p:nvPicPr>
          <p:cNvPr id="12290" name="Picture 2" descr="http://static.diary.ru/userdir/5/0/7/1/507116/741505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548680"/>
            <a:ext cx="7122418" cy="5676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1\Desktop\Новая папка\p_F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1763688" y="620688"/>
            <a:ext cx="6699448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3" descr="C:\Users\1\Desktop\242163847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8680"/>
            <a:ext cx="571500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60" name="Picture 4" descr="C:\Users\1\Desktop\242163847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571500" cy="571500"/>
          </a:xfrm>
          <a:prstGeom prst="rect">
            <a:avLst/>
          </a:prstGeom>
          <a:noFill/>
        </p:spPr>
      </p:pic>
      <p:pic>
        <p:nvPicPr>
          <p:cNvPr id="9218" name="Picture 2" descr="http://suvorovuszn.tularegion.ru/netcat_files/7813/9936/puzikov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48680"/>
            <a:ext cx="7056784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4" name="Picture 4" descr="C:\Users\1\Desktop\242163847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571500" cy="571500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1043608" y="1600200"/>
            <a:ext cx="7056784" cy="46371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 descr="http://nifdugu.ru/uploads/posts/2011-07/1311093630_14.jpg"/>
          <p:cNvPicPr/>
          <p:nvPr/>
        </p:nvPicPr>
        <p:blipFill>
          <a:blip r:embed="rId3" cstate="print"/>
          <a:srcRect b="4298"/>
          <a:stretch>
            <a:fillRect/>
          </a:stretch>
        </p:blipFill>
        <p:spPr bwMode="auto">
          <a:xfrm>
            <a:off x="1547664" y="620688"/>
            <a:ext cx="6984776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1\Desktop\242163847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571500" cy="571500"/>
          </a:xfrm>
          <a:prstGeom prst="rect">
            <a:avLst/>
          </a:prstGeom>
          <a:noFill/>
        </p:spPr>
      </p:pic>
      <p:pic>
        <p:nvPicPr>
          <p:cNvPr id="7" name="Рисунок 6" descr="C:\Users\1\Desktop\Новая папка\10.png"/>
          <p:cNvPicPr/>
          <p:nvPr/>
        </p:nvPicPr>
        <p:blipFill>
          <a:blip r:embed="rId3" cstate="print"/>
          <a:srcRect b="19770"/>
          <a:stretch>
            <a:fillRect/>
          </a:stretch>
        </p:blipFill>
        <p:spPr bwMode="auto">
          <a:xfrm>
            <a:off x="2339752" y="1124744"/>
            <a:ext cx="4600575" cy="4600575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2987824" y="3429000"/>
            <a:ext cx="1080120" cy="24482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9" name="Picture 5" descr="C:\Users\1\Desktop\889090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140968"/>
            <a:ext cx="2520280" cy="2870448"/>
          </a:xfrm>
          <a:prstGeom prst="rect">
            <a:avLst/>
          </a:prstGeom>
          <a:noFill/>
        </p:spPr>
      </p:pic>
      <p:pic>
        <p:nvPicPr>
          <p:cNvPr id="6" name="Picture 5" descr="C:\Users\1\Desktop\889090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140968"/>
            <a:ext cx="2520280" cy="2870448"/>
          </a:xfrm>
          <a:prstGeom prst="rect">
            <a:avLst/>
          </a:prstGeom>
          <a:noFill/>
        </p:spPr>
      </p:pic>
      <p:pic>
        <p:nvPicPr>
          <p:cNvPr id="9" name="Picture 5" descr="C:\Users\1\Desktop\889090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140968"/>
            <a:ext cx="2520280" cy="2870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1\Desktop\Новая папка\img10.jpg"/>
          <p:cNvPicPr/>
          <p:nvPr/>
        </p:nvPicPr>
        <p:blipFill>
          <a:blip r:embed="rId2" cstate="print"/>
          <a:srcRect b="2675"/>
          <a:stretch>
            <a:fillRect/>
          </a:stretch>
        </p:blipFill>
        <p:spPr bwMode="auto">
          <a:xfrm>
            <a:off x="1907704" y="836712"/>
            <a:ext cx="6408712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0" name="Picture 2" descr="C:\Users\1\Desktop\242163847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48680"/>
            <a:ext cx="571500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C:\Users\1\Desktop\Новая папка\hqdefault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683568" y="620688"/>
            <a:ext cx="4104456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6" name="Picture 2" descr="C:\Users\1\Desktop\Новая папка\c912dc8b0144c30ddd1f9cf27ca701a9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4427984" y="2204864"/>
            <a:ext cx="4176464" cy="3826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7" name="Picture 3" descr="C:\Users\1\Desktop\242163847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620688"/>
            <a:ext cx="571500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48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Times New Roman</vt:lpstr>
      <vt:lpstr>Monotype Corsiva</vt:lpstr>
      <vt:lpstr>SkazkaForSerge</vt:lpstr>
      <vt:lpstr>Amperzand</vt:lpstr>
      <vt:lpstr>Тема Office</vt:lpstr>
      <vt:lpstr>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МАОУ лицей №21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1</cp:lastModifiedBy>
  <cp:revision>67</cp:revision>
  <dcterms:created xsi:type="dcterms:W3CDTF">2015-04-19T15:51:03Z</dcterms:created>
  <dcterms:modified xsi:type="dcterms:W3CDTF">2019-01-08T15:27:15Z</dcterms:modified>
</cp:coreProperties>
</file>