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FB00A9-170E-447E-B0D6-ECE7D742EA36}" type="datetimeFigureOut">
              <a:rPr lang="ru-RU" smtClean="0"/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06A3C7-F8F1-418B-AA76-7E29A13836F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324035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У истоков российской модернизации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Модернизация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Обновление, усовершенствование, отвечающее современным требованиям;</a:t>
            </a:r>
          </a:p>
          <a:p>
            <a:r>
              <a:rPr lang="ru-RU" sz="3600" b="1" dirty="0" smtClean="0"/>
              <a:t>Процесс перехода от аграрного (традиционного) общества к индустриальному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В чем заключалась модернизация в России в </a:t>
            </a:r>
            <a:r>
              <a:rPr lang="en-US" dirty="0" smtClean="0">
                <a:solidFill>
                  <a:schemeClr val="bg1"/>
                </a:solidFill>
              </a:rPr>
              <a:t>XVIII </a:t>
            </a:r>
            <a:r>
              <a:rPr lang="ru-RU" dirty="0" smtClean="0">
                <a:solidFill>
                  <a:schemeClr val="bg1"/>
                </a:solidFill>
              </a:rPr>
              <a:t>веке?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1604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Укрепление государственности</a:t>
            </a:r>
          </a:p>
          <a:p>
            <a:r>
              <a:rPr lang="ru-RU" sz="3200" b="1" dirty="0" smtClean="0"/>
              <a:t>Повышение эффективности управления</a:t>
            </a:r>
          </a:p>
          <a:p>
            <a:r>
              <a:rPr lang="ru-RU" sz="3200" b="1" dirty="0" smtClean="0"/>
              <a:t>Формирование сильной армии и флота</a:t>
            </a:r>
          </a:p>
          <a:p>
            <a:r>
              <a:rPr lang="ru-RU" sz="3200" b="1" dirty="0" smtClean="0"/>
              <a:t>Создание промышленности</a:t>
            </a:r>
          </a:p>
          <a:p>
            <a:r>
              <a:rPr lang="ru-RU" sz="3200" b="1" dirty="0" smtClean="0"/>
              <a:t>Развитие торговли</a:t>
            </a:r>
          </a:p>
          <a:p>
            <a:r>
              <a:rPr lang="ru-RU" sz="3200" b="1" dirty="0" smtClean="0"/>
              <a:t>Изменения повседневной жизни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Основные этапы модернизации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4176504"/>
          </a:xfrm>
        </p:spPr>
        <p:txBody>
          <a:bodyPr/>
          <a:lstStyle/>
          <a:p>
            <a:r>
              <a:rPr lang="ru-RU" sz="4400" b="1" dirty="0" smtClean="0"/>
              <a:t>Петр </a:t>
            </a:r>
            <a:r>
              <a:rPr lang="en-US" sz="4400" b="1" dirty="0" smtClean="0"/>
              <a:t>I</a:t>
            </a:r>
          </a:p>
          <a:p>
            <a:r>
              <a:rPr lang="ru-RU" sz="4400" b="1" dirty="0" smtClean="0"/>
              <a:t>Елизавета Петровна</a:t>
            </a:r>
          </a:p>
          <a:p>
            <a:r>
              <a:rPr lang="ru-RU" sz="4400" b="1" dirty="0" smtClean="0"/>
              <a:t>Екатерина </a:t>
            </a:r>
            <a:r>
              <a:rPr lang="en-US" sz="4400" b="1" dirty="0" smtClean="0"/>
              <a:t>II</a:t>
            </a:r>
          </a:p>
          <a:p>
            <a:r>
              <a:rPr lang="ru-RU" sz="4400" b="1" dirty="0" smtClean="0"/>
              <a:t>Павел </a:t>
            </a:r>
            <a:r>
              <a:rPr lang="en-US" sz="4400" b="1" dirty="0" smtClean="0"/>
              <a:t>I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3008313" cy="1162050"/>
          </a:xfrm>
        </p:spPr>
        <p:txBody>
          <a:bodyPr anchor="ctr"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Петр </a:t>
            </a:r>
            <a:r>
              <a:rPr lang="en-US" sz="6000" b="1" dirty="0" smtClean="0">
                <a:solidFill>
                  <a:schemeClr val="bg1"/>
                </a:solidFill>
              </a:rPr>
              <a:t>I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 anchor="ctr"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Завершение формирование абсолютной монархии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Россия – великая европейская  держава, империя</a:t>
            </a:r>
          </a:p>
          <a:p>
            <a:pPr lvl="1">
              <a:buFont typeface="Arial" pitchFamily="34" charset="0"/>
              <a:buChar char="•"/>
            </a:pPr>
            <a:endParaRPr lang="ru-RU" b="1" dirty="0" smtClean="0"/>
          </a:p>
          <a:p>
            <a:r>
              <a:rPr lang="ru-RU" sz="2800" b="1" dirty="0" smtClean="0"/>
              <a:t>Развитие просвещения, образования, науки и искусства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Трансформация традиционного уклада жизни общества</a:t>
            </a:r>
          </a:p>
          <a:p>
            <a:endParaRPr lang="ru-RU" dirty="0"/>
          </a:p>
        </p:txBody>
      </p:sp>
      <p:pic>
        <p:nvPicPr>
          <p:cNvPr id="5" name="Рисунок 4" descr="6448835-20-Pyot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3381613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Елизавета Петровна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Россия – одна из ведущих сил системы международных отношений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Российский императорский двор – один из самых блестящих в Европе</a:t>
            </a:r>
          </a:p>
          <a:p>
            <a:endParaRPr lang="ru-RU" dirty="0"/>
          </a:p>
        </p:txBody>
      </p:sp>
      <p:pic>
        <p:nvPicPr>
          <p:cNvPr id="5" name="Рисунок 4" descr="1452676153-celeb_img_N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312368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Екатерина </a:t>
            </a:r>
            <a:r>
              <a:rPr lang="en-US" sz="4000" b="1" dirty="0" smtClean="0">
                <a:solidFill>
                  <a:schemeClr val="bg1"/>
                </a:solidFill>
              </a:rPr>
              <a:t>II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Глубокие преобразования в сфере управления, экономики, финансов и культуры, сопоставимые по масштабам и значению с реформами Петра </a:t>
            </a:r>
            <a:r>
              <a:rPr lang="en-US" sz="2800" b="1" dirty="0" smtClean="0"/>
              <a:t>I</a:t>
            </a:r>
          </a:p>
          <a:p>
            <a:r>
              <a:rPr lang="ru-RU" sz="2800" b="1" dirty="0" smtClean="0"/>
              <a:t>Просвещённый абсолютизм</a:t>
            </a:r>
            <a:endParaRPr lang="en-US" sz="2800" b="1" dirty="0" smtClean="0"/>
          </a:p>
          <a:p>
            <a:r>
              <a:rPr lang="ru-RU" sz="2800" b="1" dirty="0" smtClean="0"/>
              <a:t>Развитие отечественной культуры</a:t>
            </a:r>
          </a:p>
          <a:p>
            <a:r>
              <a:rPr lang="ru-RU" sz="2800" b="1" dirty="0" smtClean="0"/>
              <a:t>Развитие общественной мысли и публицистики</a:t>
            </a:r>
            <a:endParaRPr lang="ru-RU" sz="2800" b="1" dirty="0"/>
          </a:p>
        </p:txBody>
      </p:sp>
      <p:pic>
        <p:nvPicPr>
          <p:cNvPr id="6" name="Рисунок 5" descr="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336124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Павел </a:t>
            </a:r>
            <a:r>
              <a:rPr lang="en-US" sz="5400" b="1" dirty="0" smtClean="0">
                <a:solidFill>
                  <a:schemeClr val="bg1"/>
                </a:solidFill>
              </a:rPr>
              <a:t>I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Укрепление абсолютизма</a:t>
            </a:r>
          </a:p>
          <a:p>
            <a:r>
              <a:rPr lang="ru-RU" sz="4000" dirty="0" smtClean="0"/>
              <a:t>Активное участие России в общеевропейских событиях, связанных с революционными войнами</a:t>
            </a:r>
            <a:endParaRPr lang="ru-RU" sz="4000" dirty="0"/>
          </a:p>
        </p:txBody>
      </p:sp>
      <p:pic>
        <p:nvPicPr>
          <p:cNvPr id="5" name="Рисунок 4" descr="129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358605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59452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Россия в </a:t>
            </a:r>
            <a:r>
              <a:rPr lang="en-US" sz="4800" dirty="0" smtClean="0">
                <a:solidFill>
                  <a:schemeClr val="bg1"/>
                </a:solidFill>
              </a:rPr>
              <a:t>XVIII </a:t>
            </a:r>
            <a:r>
              <a:rPr lang="ru-RU" sz="4800" dirty="0" smtClean="0">
                <a:solidFill>
                  <a:schemeClr val="bg1"/>
                </a:solidFill>
              </a:rPr>
              <a:t>веке прошла путь от окраинного европейского государства до великой мировой державы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160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У истоков российской модернизации</vt:lpstr>
      <vt:lpstr>Модернизация</vt:lpstr>
      <vt:lpstr> В чем заключалась модернизация в России в XVIII веке? </vt:lpstr>
      <vt:lpstr>Основные этапы модернизации </vt:lpstr>
      <vt:lpstr>Петр I</vt:lpstr>
      <vt:lpstr>Елизавета Петровна</vt:lpstr>
      <vt:lpstr>Екатерина II</vt:lpstr>
      <vt:lpstr>Павел I</vt:lpstr>
      <vt:lpstr>Россия в XVIII веке прошла путь от окраинного европейского государства до великой мировой державы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истоков российской модернизации</dc:title>
  <dc:creator>Сергей</dc:creator>
  <cp:lastModifiedBy>Сергей</cp:lastModifiedBy>
  <cp:revision>6</cp:revision>
  <dcterms:created xsi:type="dcterms:W3CDTF">2018-09-04T18:33:09Z</dcterms:created>
  <dcterms:modified xsi:type="dcterms:W3CDTF">2018-09-04T19:18:15Z</dcterms:modified>
</cp:coreProperties>
</file>