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sldIdLst>
    <p:sldId id="264" r:id="rId2"/>
    <p:sldId id="257" r:id="rId3"/>
    <p:sldId id="258" r:id="rId4"/>
    <p:sldId id="259" r:id="rId5"/>
    <p:sldId id="269" r:id="rId6"/>
    <p:sldId id="256" r:id="rId7"/>
    <p:sldId id="261" r:id="rId8"/>
    <p:sldId id="270" r:id="rId9"/>
    <p:sldId id="272" r:id="rId10"/>
    <p:sldId id="267" r:id="rId11"/>
    <p:sldId id="262" r:id="rId12"/>
    <p:sldId id="271" r:id="rId13"/>
    <p:sldId id="260" r:id="rId14"/>
    <p:sldId id="265" r:id="rId15"/>
    <p:sldId id="268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CC99FF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3791BC-E456-43E6-93E7-2E3333F931C3}" type="doc">
      <dgm:prSet loTypeId="urn:microsoft.com/office/officeart/2005/8/layout/lProcess3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E80B7C-2C67-4CFD-9842-15256144A0BA}">
      <dgm:prSet phldrT="[Текст]"/>
      <dgm:spPr/>
      <dgm:t>
        <a:bodyPr/>
        <a:lstStyle/>
        <a:p>
          <a:r>
            <a:rPr lang="ru-RU" dirty="0" err="1" smtClean="0"/>
            <a:t>Япала</a:t>
          </a:r>
          <a:r>
            <a:rPr lang="ru-RU" dirty="0" smtClean="0"/>
            <a:t> </a:t>
          </a:r>
          <a:r>
            <a:rPr lang="ru-RU" dirty="0" err="1" smtClean="0"/>
            <a:t>ячӗ</a:t>
          </a:r>
          <a:endParaRPr lang="ru-RU" dirty="0"/>
        </a:p>
      </dgm:t>
    </dgm:pt>
    <dgm:pt modelId="{2293FD59-E63C-4159-99AB-8B79BA25B27E}" type="parTrans" cxnId="{C5EA0520-791C-4999-AEC5-37699E7FBC97}">
      <dgm:prSet/>
      <dgm:spPr/>
      <dgm:t>
        <a:bodyPr/>
        <a:lstStyle/>
        <a:p>
          <a:endParaRPr lang="ru-RU"/>
        </a:p>
      </dgm:t>
    </dgm:pt>
    <dgm:pt modelId="{2FD221AC-55E9-47B7-8E12-7EC54041925E}" type="sibTrans" cxnId="{C5EA0520-791C-4999-AEC5-37699E7FBC97}">
      <dgm:prSet/>
      <dgm:spPr/>
      <dgm:t>
        <a:bodyPr/>
        <a:lstStyle/>
        <a:p>
          <a:endParaRPr lang="ru-RU"/>
        </a:p>
      </dgm:t>
    </dgm:pt>
    <dgm:pt modelId="{C7B4F155-A43E-4016-BD17-D991C0AA0E5B}">
      <dgm:prSet phldrT="[Текст]"/>
      <dgm:spPr/>
      <dgm:t>
        <a:bodyPr/>
        <a:lstStyle/>
        <a:p>
          <a:r>
            <a:rPr lang="ru-RU" dirty="0" err="1" smtClean="0"/>
            <a:t>кам</a:t>
          </a:r>
          <a:r>
            <a:rPr lang="ru-RU" dirty="0" smtClean="0"/>
            <a:t>? </a:t>
          </a:r>
          <a:r>
            <a:rPr lang="ru-RU" dirty="0" err="1" smtClean="0"/>
            <a:t>мӗн?</a:t>
          </a:r>
          <a:endParaRPr lang="ru-RU" dirty="0"/>
        </a:p>
      </dgm:t>
    </dgm:pt>
    <dgm:pt modelId="{6980CB73-576E-4EFB-BD88-F3EF16981B70}" type="parTrans" cxnId="{7C33F077-41C7-4B85-805C-AEE6259FAF3C}">
      <dgm:prSet/>
      <dgm:spPr/>
      <dgm:t>
        <a:bodyPr/>
        <a:lstStyle/>
        <a:p>
          <a:endParaRPr lang="ru-RU"/>
        </a:p>
      </dgm:t>
    </dgm:pt>
    <dgm:pt modelId="{6568504E-2FAC-4A2A-98C0-9446342A993B}" type="sibTrans" cxnId="{7C33F077-41C7-4B85-805C-AEE6259FAF3C}">
      <dgm:prSet/>
      <dgm:spPr/>
      <dgm:t>
        <a:bodyPr/>
        <a:lstStyle/>
        <a:p>
          <a:endParaRPr lang="ru-RU"/>
        </a:p>
      </dgm:t>
    </dgm:pt>
    <dgm:pt modelId="{C0A9F45E-EFFF-45AD-9AD4-178252A4C0DC}">
      <dgm:prSet phldrT="[Текст]"/>
      <dgm:spPr/>
      <dgm:t>
        <a:bodyPr/>
        <a:lstStyle/>
        <a:p>
          <a:r>
            <a:rPr lang="ru-RU" dirty="0" err="1" smtClean="0"/>
            <a:t>япалана</a:t>
          </a:r>
          <a:r>
            <a:rPr lang="ru-RU" dirty="0" smtClean="0"/>
            <a:t> </a:t>
          </a:r>
          <a:r>
            <a:rPr lang="ru-RU" dirty="0" err="1" smtClean="0"/>
            <a:t>пӗлтерет</a:t>
          </a:r>
          <a:endParaRPr lang="ru-RU" dirty="0"/>
        </a:p>
      </dgm:t>
    </dgm:pt>
    <dgm:pt modelId="{332FD1D7-BCB5-40B4-872C-D1DA8D1FE5F3}" type="parTrans" cxnId="{DDB11813-8DB0-45EA-B60E-202907F9A17B}">
      <dgm:prSet/>
      <dgm:spPr/>
      <dgm:t>
        <a:bodyPr/>
        <a:lstStyle/>
        <a:p>
          <a:endParaRPr lang="ru-RU"/>
        </a:p>
      </dgm:t>
    </dgm:pt>
    <dgm:pt modelId="{C47A7DDA-5D9D-4CB1-B2BE-12738076BA70}" type="sibTrans" cxnId="{DDB11813-8DB0-45EA-B60E-202907F9A17B}">
      <dgm:prSet/>
      <dgm:spPr/>
      <dgm:t>
        <a:bodyPr/>
        <a:lstStyle/>
        <a:p>
          <a:endParaRPr lang="ru-RU"/>
        </a:p>
      </dgm:t>
    </dgm:pt>
    <dgm:pt modelId="{ACEFB1C0-6422-4CE5-AC9D-A33D657AB9FA}">
      <dgm:prSet phldrT="[Текст]"/>
      <dgm:spPr/>
      <dgm:t>
        <a:bodyPr/>
        <a:lstStyle/>
        <a:p>
          <a:r>
            <a:rPr lang="ru-RU" dirty="0" err="1" smtClean="0"/>
            <a:t>Паллӑ ячӗ</a:t>
          </a:r>
          <a:endParaRPr lang="ru-RU" dirty="0"/>
        </a:p>
      </dgm:t>
    </dgm:pt>
    <dgm:pt modelId="{C32251D3-D3CC-4D41-BF46-F6217F83D8F3}" type="parTrans" cxnId="{092C3FB9-C33A-45E5-8D9B-9C2F311854B9}">
      <dgm:prSet/>
      <dgm:spPr/>
      <dgm:t>
        <a:bodyPr/>
        <a:lstStyle/>
        <a:p>
          <a:endParaRPr lang="ru-RU"/>
        </a:p>
      </dgm:t>
    </dgm:pt>
    <dgm:pt modelId="{AE5DC9DC-E4A4-45CD-B9A7-C71A94FA13CF}" type="sibTrans" cxnId="{092C3FB9-C33A-45E5-8D9B-9C2F311854B9}">
      <dgm:prSet/>
      <dgm:spPr/>
      <dgm:t>
        <a:bodyPr/>
        <a:lstStyle/>
        <a:p>
          <a:endParaRPr lang="ru-RU"/>
        </a:p>
      </dgm:t>
    </dgm:pt>
    <dgm:pt modelId="{98D055C6-F19D-4C77-92D3-F2A79FBEB7D6}">
      <dgm:prSet phldrT="[Текст]"/>
      <dgm:spPr/>
      <dgm:t>
        <a:bodyPr/>
        <a:lstStyle/>
        <a:p>
          <a:r>
            <a:rPr lang="ru-RU" dirty="0" err="1" smtClean="0"/>
            <a:t>мӗнле?</a:t>
          </a:r>
          <a:endParaRPr lang="ru-RU" dirty="0"/>
        </a:p>
      </dgm:t>
    </dgm:pt>
    <dgm:pt modelId="{DDFE8A82-C216-4282-BE6F-DEB7CF62225A}" type="parTrans" cxnId="{642EA7A1-5BE9-4C74-8FBC-5DE72DB8B777}">
      <dgm:prSet/>
      <dgm:spPr/>
      <dgm:t>
        <a:bodyPr/>
        <a:lstStyle/>
        <a:p>
          <a:endParaRPr lang="ru-RU"/>
        </a:p>
      </dgm:t>
    </dgm:pt>
    <dgm:pt modelId="{3F8FC047-830A-4362-8494-02C2810C4E38}" type="sibTrans" cxnId="{642EA7A1-5BE9-4C74-8FBC-5DE72DB8B777}">
      <dgm:prSet/>
      <dgm:spPr/>
      <dgm:t>
        <a:bodyPr/>
        <a:lstStyle/>
        <a:p>
          <a:endParaRPr lang="ru-RU"/>
        </a:p>
      </dgm:t>
    </dgm:pt>
    <dgm:pt modelId="{AB1D881A-1545-4599-BB76-48E5AEC031A5}">
      <dgm:prSet phldrT="[Текст]"/>
      <dgm:spPr/>
      <dgm:t>
        <a:bodyPr/>
        <a:lstStyle/>
        <a:p>
          <a:r>
            <a:rPr lang="ru-RU" dirty="0" err="1" smtClean="0"/>
            <a:t>япала</a:t>
          </a:r>
          <a:r>
            <a:rPr lang="ru-RU" dirty="0" smtClean="0"/>
            <a:t> </a:t>
          </a:r>
          <a:r>
            <a:rPr lang="ru-RU" dirty="0" err="1" smtClean="0"/>
            <a:t>паллине</a:t>
          </a:r>
          <a:r>
            <a:rPr lang="ru-RU" dirty="0" smtClean="0"/>
            <a:t> </a:t>
          </a:r>
          <a:r>
            <a:rPr lang="ru-RU" dirty="0" err="1" smtClean="0"/>
            <a:t>пӗлтерет</a:t>
          </a:r>
          <a:endParaRPr lang="ru-RU" dirty="0"/>
        </a:p>
      </dgm:t>
    </dgm:pt>
    <dgm:pt modelId="{7CFE02D5-6531-4148-A99D-9C527DFD9ABB}" type="parTrans" cxnId="{688994EC-1633-4055-AF37-105950A26789}">
      <dgm:prSet/>
      <dgm:spPr/>
      <dgm:t>
        <a:bodyPr/>
        <a:lstStyle/>
        <a:p>
          <a:endParaRPr lang="ru-RU"/>
        </a:p>
      </dgm:t>
    </dgm:pt>
    <dgm:pt modelId="{77F42C4C-8AB2-4256-AAD8-8497606B662E}" type="sibTrans" cxnId="{688994EC-1633-4055-AF37-105950A26789}">
      <dgm:prSet/>
      <dgm:spPr/>
      <dgm:t>
        <a:bodyPr/>
        <a:lstStyle/>
        <a:p>
          <a:endParaRPr lang="ru-RU"/>
        </a:p>
      </dgm:t>
    </dgm:pt>
    <dgm:pt modelId="{AF00E956-A8C6-4A2D-B938-C18BD62FB487}">
      <dgm:prSet phldrT="[Текст]"/>
      <dgm:spPr/>
      <dgm:t>
        <a:bodyPr/>
        <a:lstStyle/>
        <a:p>
          <a:r>
            <a:rPr lang="ru-RU" dirty="0" smtClean="0"/>
            <a:t>Глагол</a:t>
          </a:r>
          <a:endParaRPr lang="ru-RU" dirty="0"/>
        </a:p>
      </dgm:t>
    </dgm:pt>
    <dgm:pt modelId="{06BCE9BE-E940-4CF9-922A-DA6A4F0B6B56}" type="parTrans" cxnId="{114891CF-93E3-4183-98C8-CA79FB5D9559}">
      <dgm:prSet/>
      <dgm:spPr/>
      <dgm:t>
        <a:bodyPr/>
        <a:lstStyle/>
        <a:p>
          <a:endParaRPr lang="ru-RU"/>
        </a:p>
      </dgm:t>
    </dgm:pt>
    <dgm:pt modelId="{2E93FD37-6E9E-4CAE-B31A-20B2BCAC7FE6}" type="sibTrans" cxnId="{114891CF-93E3-4183-98C8-CA79FB5D9559}">
      <dgm:prSet/>
      <dgm:spPr/>
      <dgm:t>
        <a:bodyPr/>
        <a:lstStyle/>
        <a:p>
          <a:endParaRPr lang="ru-RU"/>
        </a:p>
      </dgm:t>
    </dgm:pt>
    <dgm:pt modelId="{6274A2BB-A84C-4924-B167-8D537C578B19}">
      <dgm:prSet phldrT="[Текст]"/>
      <dgm:spPr/>
      <dgm:t>
        <a:bodyPr/>
        <a:lstStyle/>
        <a:p>
          <a:r>
            <a:rPr lang="ru-RU" dirty="0" err="1" smtClean="0"/>
            <a:t>мӗн тӑвать?</a:t>
          </a:r>
          <a:r>
            <a:rPr lang="ru-RU" dirty="0" smtClean="0"/>
            <a:t> </a:t>
          </a:r>
          <a:r>
            <a:rPr lang="ru-RU" dirty="0" err="1" smtClean="0"/>
            <a:t>мӗн турӗ?</a:t>
          </a:r>
          <a:r>
            <a:rPr lang="ru-RU" dirty="0" smtClean="0"/>
            <a:t> </a:t>
          </a:r>
          <a:endParaRPr lang="ru-RU" dirty="0"/>
        </a:p>
      </dgm:t>
    </dgm:pt>
    <dgm:pt modelId="{58F34449-A26E-4A94-BA45-B0DE0D45D542}" type="parTrans" cxnId="{4F8D0160-E8BF-4BAE-8441-3E8100A1B41A}">
      <dgm:prSet/>
      <dgm:spPr/>
      <dgm:t>
        <a:bodyPr/>
        <a:lstStyle/>
        <a:p>
          <a:endParaRPr lang="ru-RU"/>
        </a:p>
      </dgm:t>
    </dgm:pt>
    <dgm:pt modelId="{80623787-8757-432A-A6EE-2A1E4EF60EBB}" type="sibTrans" cxnId="{4F8D0160-E8BF-4BAE-8441-3E8100A1B41A}">
      <dgm:prSet/>
      <dgm:spPr/>
      <dgm:t>
        <a:bodyPr/>
        <a:lstStyle/>
        <a:p>
          <a:endParaRPr lang="ru-RU"/>
        </a:p>
      </dgm:t>
    </dgm:pt>
    <dgm:pt modelId="{AE97668B-DFA9-42F7-8BA6-4294B74A0E61}">
      <dgm:prSet phldrT="[Текст]"/>
      <dgm:spPr/>
      <dgm:t>
        <a:bodyPr/>
        <a:lstStyle/>
        <a:p>
          <a:r>
            <a:rPr lang="ru-RU" dirty="0" err="1" smtClean="0"/>
            <a:t>япала</a:t>
          </a:r>
          <a:r>
            <a:rPr lang="ru-RU" dirty="0" smtClean="0"/>
            <a:t> </a:t>
          </a:r>
          <a:r>
            <a:rPr lang="ru-RU" dirty="0" err="1" smtClean="0"/>
            <a:t>ӗҫне пӗлтерет</a:t>
          </a:r>
          <a:r>
            <a:rPr lang="ru-RU" dirty="0" smtClean="0"/>
            <a:t>  </a:t>
          </a:r>
          <a:endParaRPr lang="ru-RU" dirty="0"/>
        </a:p>
      </dgm:t>
    </dgm:pt>
    <dgm:pt modelId="{46E0896F-ECE7-4C3F-B6FA-763CA253E8BF}" type="parTrans" cxnId="{3C3EDFBF-3833-4931-A7C5-E63DC8C7F8F7}">
      <dgm:prSet/>
      <dgm:spPr/>
      <dgm:t>
        <a:bodyPr/>
        <a:lstStyle/>
        <a:p>
          <a:endParaRPr lang="ru-RU"/>
        </a:p>
      </dgm:t>
    </dgm:pt>
    <dgm:pt modelId="{767F2C56-155B-4E4C-9E94-63B983640737}" type="sibTrans" cxnId="{3C3EDFBF-3833-4931-A7C5-E63DC8C7F8F7}">
      <dgm:prSet/>
      <dgm:spPr/>
      <dgm:t>
        <a:bodyPr/>
        <a:lstStyle/>
        <a:p>
          <a:endParaRPr lang="ru-RU"/>
        </a:p>
      </dgm:t>
    </dgm:pt>
    <dgm:pt modelId="{75323914-4D20-4FE1-8E8E-2842EA088034}" type="pres">
      <dgm:prSet presAssocID="{DC3791BC-E456-43E6-93E7-2E3333F931C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F130FA2-D944-4D74-8007-958544AD0FD4}" type="pres">
      <dgm:prSet presAssocID="{36E80B7C-2C67-4CFD-9842-15256144A0BA}" presName="horFlow" presStyleCnt="0"/>
      <dgm:spPr/>
    </dgm:pt>
    <dgm:pt modelId="{02DD0CC8-9B5F-4F0F-AA35-1ADC6AC05104}" type="pres">
      <dgm:prSet presAssocID="{36E80B7C-2C67-4CFD-9842-15256144A0BA}" presName="bigChev" presStyleLbl="node1" presStyleIdx="0" presStyleCnt="3"/>
      <dgm:spPr/>
      <dgm:t>
        <a:bodyPr/>
        <a:lstStyle/>
        <a:p>
          <a:endParaRPr lang="ru-RU"/>
        </a:p>
      </dgm:t>
    </dgm:pt>
    <dgm:pt modelId="{25A17A5A-FE1A-4C23-8A30-AEB56877AE9A}" type="pres">
      <dgm:prSet presAssocID="{6980CB73-576E-4EFB-BD88-F3EF16981B70}" presName="parTrans" presStyleCnt="0"/>
      <dgm:spPr/>
    </dgm:pt>
    <dgm:pt modelId="{32803456-88C7-4214-AFC4-E2B8BF948A7B}" type="pres">
      <dgm:prSet presAssocID="{C7B4F155-A43E-4016-BD17-D991C0AA0E5B}" presName="node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E6249-7D83-4F9C-9DEE-0800E7C0DED4}" type="pres">
      <dgm:prSet presAssocID="{6568504E-2FAC-4A2A-98C0-9446342A993B}" presName="sibTrans" presStyleCnt="0"/>
      <dgm:spPr/>
    </dgm:pt>
    <dgm:pt modelId="{7E41FD24-09E6-43B1-93FE-4DA1339F821E}" type="pres">
      <dgm:prSet presAssocID="{C0A9F45E-EFFF-45AD-9AD4-178252A4C0DC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4F5934-C8EB-4867-A15E-CD7040DB8E5C}" type="pres">
      <dgm:prSet presAssocID="{36E80B7C-2C67-4CFD-9842-15256144A0BA}" presName="vSp" presStyleCnt="0"/>
      <dgm:spPr/>
    </dgm:pt>
    <dgm:pt modelId="{3AEA347B-E516-46E0-8ACF-3173F30E09D7}" type="pres">
      <dgm:prSet presAssocID="{ACEFB1C0-6422-4CE5-AC9D-A33D657AB9FA}" presName="horFlow" presStyleCnt="0"/>
      <dgm:spPr/>
    </dgm:pt>
    <dgm:pt modelId="{E3F88532-E08C-4FC4-B451-52370B432755}" type="pres">
      <dgm:prSet presAssocID="{ACEFB1C0-6422-4CE5-AC9D-A33D657AB9FA}" presName="bigChev" presStyleLbl="node1" presStyleIdx="1" presStyleCnt="3"/>
      <dgm:spPr/>
      <dgm:t>
        <a:bodyPr/>
        <a:lstStyle/>
        <a:p>
          <a:endParaRPr lang="ru-RU"/>
        </a:p>
      </dgm:t>
    </dgm:pt>
    <dgm:pt modelId="{85CAFFFB-5622-410A-9E88-8B4C1D3F4DF1}" type="pres">
      <dgm:prSet presAssocID="{DDFE8A82-C216-4282-BE6F-DEB7CF62225A}" presName="parTrans" presStyleCnt="0"/>
      <dgm:spPr/>
    </dgm:pt>
    <dgm:pt modelId="{02A8CB83-83DA-4F1C-AF8C-5416FC6E4869}" type="pres">
      <dgm:prSet presAssocID="{98D055C6-F19D-4C77-92D3-F2A79FBEB7D6}" presName="node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29DDA0-A932-4AE7-943F-C00446E82FB5}" type="pres">
      <dgm:prSet presAssocID="{3F8FC047-830A-4362-8494-02C2810C4E38}" presName="sibTrans" presStyleCnt="0"/>
      <dgm:spPr/>
    </dgm:pt>
    <dgm:pt modelId="{2FB93106-1718-48CF-8342-40E33E84EF76}" type="pres">
      <dgm:prSet presAssocID="{AB1D881A-1545-4599-BB76-48E5AEC031A5}" presName="node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34CD5-28C1-4C83-A8E2-940726F02795}" type="pres">
      <dgm:prSet presAssocID="{ACEFB1C0-6422-4CE5-AC9D-A33D657AB9FA}" presName="vSp" presStyleCnt="0"/>
      <dgm:spPr/>
    </dgm:pt>
    <dgm:pt modelId="{CE634369-0028-48DA-85E9-B031CEC308E3}" type="pres">
      <dgm:prSet presAssocID="{AF00E956-A8C6-4A2D-B938-C18BD62FB487}" presName="horFlow" presStyleCnt="0"/>
      <dgm:spPr/>
    </dgm:pt>
    <dgm:pt modelId="{A272B70F-9AAD-4CFB-928D-AF72A5BE8583}" type="pres">
      <dgm:prSet presAssocID="{AF00E956-A8C6-4A2D-B938-C18BD62FB487}" presName="bigChev" presStyleLbl="node1" presStyleIdx="2" presStyleCnt="3"/>
      <dgm:spPr/>
      <dgm:t>
        <a:bodyPr/>
        <a:lstStyle/>
        <a:p>
          <a:endParaRPr lang="ru-RU"/>
        </a:p>
      </dgm:t>
    </dgm:pt>
    <dgm:pt modelId="{9086D8A6-5F19-42FB-A933-5F3F125D3D8E}" type="pres">
      <dgm:prSet presAssocID="{58F34449-A26E-4A94-BA45-B0DE0D45D542}" presName="parTrans" presStyleCnt="0"/>
      <dgm:spPr/>
    </dgm:pt>
    <dgm:pt modelId="{6F8C4E9F-5436-4BED-9DEB-B133AAD033A1}" type="pres">
      <dgm:prSet presAssocID="{6274A2BB-A84C-4924-B167-8D537C578B19}" presName="node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B9B704-B204-4822-8A1A-630894B4B4EB}" type="pres">
      <dgm:prSet presAssocID="{80623787-8757-432A-A6EE-2A1E4EF60EBB}" presName="sibTrans" presStyleCnt="0"/>
      <dgm:spPr/>
    </dgm:pt>
    <dgm:pt modelId="{77716A94-E113-45F0-8F22-41C751F8B204}" type="pres">
      <dgm:prSet presAssocID="{AE97668B-DFA9-42F7-8BA6-4294B74A0E61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13251B-FC90-4924-B237-E34B6CF0BAE7}" type="presOf" srcId="{AF00E956-A8C6-4A2D-B938-C18BD62FB487}" destId="{A272B70F-9AAD-4CFB-928D-AF72A5BE8583}" srcOrd="0" destOrd="0" presId="urn:microsoft.com/office/officeart/2005/8/layout/lProcess3"/>
    <dgm:cxn modelId="{C9465675-B782-4DC2-AE71-0FF941643901}" type="presOf" srcId="{6274A2BB-A84C-4924-B167-8D537C578B19}" destId="{6F8C4E9F-5436-4BED-9DEB-B133AAD033A1}" srcOrd="0" destOrd="0" presId="urn:microsoft.com/office/officeart/2005/8/layout/lProcess3"/>
    <dgm:cxn modelId="{8BD8EFC4-3C3E-4BFD-9274-6F3F622B74BF}" type="presOf" srcId="{ACEFB1C0-6422-4CE5-AC9D-A33D657AB9FA}" destId="{E3F88532-E08C-4FC4-B451-52370B432755}" srcOrd="0" destOrd="0" presId="urn:microsoft.com/office/officeart/2005/8/layout/lProcess3"/>
    <dgm:cxn modelId="{7C33F077-41C7-4B85-805C-AEE6259FAF3C}" srcId="{36E80B7C-2C67-4CFD-9842-15256144A0BA}" destId="{C7B4F155-A43E-4016-BD17-D991C0AA0E5B}" srcOrd="0" destOrd="0" parTransId="{6980CB73-576E-4EFB-BD88-F3EF16981B70}" sibTransId="{6568504E-2FAC-4A2A-98C0-9446342A993B}"/>
    <dgm:cxn modelId="{8D15758D-6C7F-4E30-B9E9-60A516AF16A6}" type="presOf" srcId="{C7B4F155-A43E-4016-BD17-D991C0AA0E5B}" destId="{32803456-88C7-4214-AFC4-E2B8BF948A7B}" srcOrd="0" destOrd="0" presId="urn:microsoft.com/office/officeart/2005/8/layout/lProcess3"/>
    <dgm:cxn modelId="{DDB11813-8DB0-45EA-B60E-202907F9A17B}" srcId="{36E80B7C-2C67-4CFD-9842-15256144A0BA}" destId="{C0A9F45E-EFFF-45AD-9AD4-178252A4C0DC}" srcOrd="1" destOrd="0" parTransId="{332FD1D7-BCB5-40B4-872C-D1DA8D1FE5F3}" sibTransId="{C47A7DDA-5D9D-4CB1-B2BE-12738076BA70}"/>
    <dgm:cxn modelId="{56159FC2-3FB0-4EF4-A4CF-AFAE2A62B634}" type="presOf" srcId="{36E80B7C-2C67-4CFD-9842-15256144A0BA}" destId="{02DD0CC8-9B5F-4F0F-AA35-1ADC6AC05104}" srcOrd="0" destOrd="0" presId="urn:microsoft.com/office/officeart/2005/8/layout/lProcess3"/>
    <dgm:cxn modelId="{317FAF70-E6C0-439D-A880-EA290B0D3935}" type="presOf" srcId="{C0A9F45E-EFFF-45AD-9AD4-178252A4C0DC}" destId="{7E41FD24-09E6-43B1-93FE-4DA1339F821E}" srcOrd="0" destOrd="0" presId="urn:microsoft.com/office/officeart/2005/8/layout/lProcess3"/>
    <dgm:cxn modelId="{4F8D0160-E8BF-4BAE-8441-3E8100A1B41A}" srcId="{AF00E956-A8C6-4A2D-B938-C18BD62FB487}" destId="{6274A2BB-A84C-4924-B167-8D537C578B19}" srcOrd="0" destOrd="0" parTransId="{58F34449-A26E-4A94-BA45-B0DE0D45D542}" sibTransId="{80623787-8757-432A-A6EE-2A1E4EF60EBB}"/>
    <dgm:cxn modelId="{D21F3EC4-42C9-47E7-B3AA-D879A46F070F}" type="presOf" srcId="{AB1D881A-1545-4599-BB76-48E5AEC031A5}" destId="{2FB93106-1718-48CF-8342-40E33E84EF76}" srcOrd="0" destOrd="0" presId="urn:microsoft.com/office/officeart/2005/8/layout/lProcess3"/>
    <dgm:cxn modelId="{C206E90D-B97A-4B0E-A549-F420EE783A67}" type="presOf" srcId="{DC3791BC-E456-43E6-93E7-2E3333F931C3}" destId="{75323914-4D20-4FE1-8E8E-2842EA088034}" srcOrd="0" destOrd="0" presId="urn:microsoft.com/office/officeart/2005/8/layout/lProcess3"/>
    <dgm:cxn modelId="{688994EC-1633-4055-AF37-105950A26789}" srcId="{ACEFB1C0-6422-4CE5-AC9D-A33D657AB9FA}" destId="{AB1D881A-1545-4599-BB76-48E5AEC031A5}" srcOrd="1" destOrd="0" parTransId="{7CFE02D5-6531-4148-A99D-9C527DFD9ABB}" sibTransId="{77F42C4C-8AB2-4256-AAD8-8497606B662E}"/>
    <dgm:cxn modelId="{C5EA0520-791C-4999-AEC5-37699E7FBC97}" srcId="{DC3791BC-E456-43E6-93E7-2E3333F931C3}" destId="{36E80B7C-2C67-4CFD-9842-15256144A0BA}" srcOrd="0" destOrd="0" parTransId="{2293FD59-E63C-4159-99AB-8B79BA25B27E}" sibTransId="{2FD221AC-55E9-47B7-8E12-7EC54041925E}"/>
    <dgm:cxn modelId="{114891CF-93E3-4183-98C8-CA79FB5D9559}" srcId="{DC3791BC-E456-43E6-93E7-2E3333F931C3}" destId="{AF00E956-A8C6-4A2D-B938-C18BD62FB487}" srcOrd="2" destOrd="0" parTransId="{06BCE9BE-E940-4CF9-922A-DA6A4F0B6B56}" sibTransId="{2E93FD37-6E9E-4CAE-B31A-20B2BCAC7FE6}"/>
    <dgm:cxn modelId="{3C3EDFBF-3833-4931-A7C5-E63DC8C7F8F7}" srcId="{AF00E956-A8C6-4A2D-B938-C18BD62FB487}" destId="{AE97668B-DFA9-42F7-8BA6-4294B74A0E61}" srcOrd="1" destOrd="0" parTransId="{46E0896F-ECE7-4C3F-B6FA-763CA253E8BF}" sibTransId="{767F2C56-155B-4E4C-9E94-63B983640737}"/>
    <dgm:cxn modelId="{092C3FB9-C33A-45E5-8D9B-9C2F311854B9}" srcId="{DC3791BC-E456-43E6-93E7-2E3333F931C3}" destId="{ACEFB1C0-6422-4CE5-AC9D-A33D657AB9FA}" srcOrd="1" destOrd="0" parTransId="{C32251D3-D3CC-4D41-BF46-F6217F83D8F3}" sibTransId="{AE5DC9DC-E4A4-45CD-B9A7-C71A94FA13CF}"/>
    <dgm:cxn modelId="{833A9F12-8B2E-4687-9BA0-45F42AF0F7FB}" type="presOf" srcId="{98D055C6-F19D-4C77-92D3-F2A79FBEB7D6}" destId="{02A8CB83-83DA-4F1C-AF8C-5416FC6E4869}" srcOrd="0" destOrd="0" presId="urn:microsoft.com/office/officeart/2005/8/layout/lProcess3"/>
    <dgm:cxn modelId="{642EA7A1-5BE9-4C74-8FBC-5DE72DB8B777}" srcId="{ACEFB1C0-6422-4CE5-AC9D-A33D657AB9FA}" destId="{98D055C6-F19D-4C77-92D3-F2A79FBEB7D6}" srcOrd="0" destOrd="0" parTransId="{DDFE8A82-C216-4282-BE6F-DEB7CF62225A}" sibTransId="{3F8FC047-830A-4362-8494-02C2810C4E38}"/>
    <dgm:cxn modelId="{4705B480-4B68-458C-805F-3E7CB303FC53}" type="presOf" srcId="{AE97668B-DFA9-42F7-8BA6-4294B74A0E61}" destId="{77716A94-E113-45F0-8F22-41C751F8B204}" srcOrd="0" destOrd="0" presId="urn:microsoft.com/office/officeart/2005/8/layout/lProcess3"/>
    <dgm:cxn modelId="{A5FF799E-806F-4FF2-9E6C-E00CEDB07222}" type="presParOf" srcId="{75323914-4D20-4FE1-8E8E-2842EA088034}" destId="{6F130FA2-D944-4D74-8007-958544AD0FD4}" srcOrd="0" destOrd="0" presId="urn:microsoft.com/office/officeart/2005/8/layout/lProcess3"/>
    <dgm:cxn modelId="{7ACF521B-44DB-45DC-8600-FF041FB70EC9}" type="presParOf" srcId="{6F130FA2-D944-4D74-8007-958544AD0FD4}" destId="{02DD0CC8-9B5F-4F0F-AA35-1ADC6AC05104}" srcOrd="0" destOrd="0" presId="urn:microsoft.com/office/officeart/2005/8/layout/lProcess3"/>
    <dgm:cxn modelId="{5081BA51-CCB4-4285-90C5-E454152370DC}" type="presParOf" srcId="{6F130FA2-D944-4D74-8007-958544AD0FD4}" destId="{25A17A5A-FE1A-4C23-8A30-AEB56877AE9A}" srcOrd="1" destOrd="0" presId="urn:microsoft.com/office/officeart/2005/8/layout/lProcess3"/>
    <dgm:cxn modelId="{40C6585E-C518-4527-B1E9-B7B5C51D9781}" type="presParOf" srcId="{6F130FA2-D944-4D74-8007-958544AD0FD4}" destId="{32803456-88C7-4214-AFC4-E2B8BF948A7B}" srcOrd="2" destOrd="0" presId="urn:microsoft.com/office/officeart/2005/8/layout/lProcess3"/>
    <dgm:cxn modelId="{30F2A01E-4458-41D3-8747-E81BF089518E}" type="presParOf" srcId="{6F130FA2-D944-4D74-8007-958544AD0FD4}" destId="{882E6249-7D83-4F9C-9DEE-0800E7C0DED4}" srcOrd="3" destOrd="0" presId="urn:microsoft.com/office/officeart/2005/8/layout/lProcess3"/>
    <dgm:cxn modelId="{E83DB030-3A7B-4965-B5F1-C0FD28036439}" type="presParOf" srcId="{6F130FA2-D944-4D74-8007-958544AD0FD4}" destId="{7E41FD24-09E6-43B1-93FE-4DA1339F821E}" srcOrd="4" destOrd="0" presId="urn:microsoft.com/office/officeart/2005/8/layout/lProcess3"/>
    <dgm:cxn modelId="{10B5D9A2-154D-4B75-9A08-0CDFC33AD7B2}" type="presParOf" srcId="{75323914-4D20-4FE1-8E8E-2842EA088034}" destId="{A04F5934-C8EB-4867-A15E-CD7040DB8E5C}" srcOrd="1" destOrd="0" presId="urn:microsoft.com/office/officeart/2005/8/layout/lProcess3"/>
    <dgm:cxn modelId="{1F33FC7E-3036-47A1-9373-81F882EB7D5F}" type="presParOf" srcId="{75323914-4D20-4FE1-8E8E-2842EA088034}" destId="{3AEA347B-E516-46E0-8ACF-3173F30E09D7}" srcOrd="2" destOrd="0" presId="urn:microsoft.com/office/officeart/2005/8/layout/lProcess3"/>
    <dgm:cxn modelId="{5017B595-4F11-47DC-8F70-EDBDEE89466F}" type="presParOf" srcId="{3AEA347B-E516-46E0-8ACF-3173F30E09D7}" destId="{E3F88532-E08C-4FC4-B451-52370B432755}" srcOrd="0" destOrd="0" presId="urn:microsoft.com/office/officeart/2005/8/layout/lProcess3"/>
    <dgm:cxn modelId="{8435C9E3-51C4-4D6E-B066-AB3EABABE3E3}" type="presParOf" srcId="{3AEA347B-E516-46E0-8ACF-3173F30E09D7}" destId="{85CAFFFB-5622-410A-9E88-8B4C1D3F4DF1}" srcOrd="1" destOrd="0" presId="urn:microsoft.com/office/officeart/2005/8/layout/lProcess3"/>
    <dgm:cxn modelId="{1519701B-C3FC-478E-8611-7178615E8458}" type="presParOf" srcId="{3AEA347B-E516-46E0-8ACF-3173F30E09D7}" destId="{02A8CB83-83DA-4F1C-AF8C-5416FC6E4869}" srcOrd="2" destOrd="0" presId="urn:microsoft.com/office/officeart/2005/8/layout/lProcess3"/>
    <dgm:cxn modelId="{BC720BA9-A6DC-48DD-A489-B6F6BBE35363}" type="presParOf" srcId="{3AEA347B-E516-46E0-8ACF-3173F30E09D7}" destId="{4529DDA0-A932-4AE7-943F-C00446E82FB5}" srcOrd="3" destOrd="0" presId="urn:microsoft.com/office/officeart/2005/8/layout/lProcess3"/>
    <dgm:cxn modelId="{5D9BBCA1-EE7A-426B-9EBE-5E7C936AD6C9}" type="presParOf" srcId="{3AEA347B-E516-46E0-8ACF-3173F30E09D7}" destId="{2FB93106-1718-48CF-8342-40E33E84EF76}" srcOrd="4" destOrd="0" presId="urn:microsoft.com/office/officeart/2005/8/layout/lProcess3"/>
    <dgm:cxn modelId="{CE4F1A5C-CF1E-4652-9CA9-DB5234CE9716}" type="presParOf" srcId="{75323914-4D20-4FE1-8E8E-2842EA088034}" destId="{35834CD5-28C1-4C83-A8E2-940726F02795}" srcOrd="3" destOrd="0" presId="urn:microsoft.com/office/officeart/2005/8/layout/lProcess3"/>
    <dgm:cxn modelId="{25DD6CE9-E347-4BE9-92F0-83DA9166B738}" type="presParOf" srcId="{75323914-4D20-4FE1-8E8E-2842EA088034}" destId="{CE634369-0028-48DA-85E9-B031CEC308E3}" srcOrd="4" destOrd="0" presId="urn:microsoft.com/office/officeart/2005/8/layout/lProcess3"/>
    <dgm:cxn modelId="{8125CE9C-D5BE-471F-9C9D-1540A7E578B8}" type="presParOf" srcId="{CE634369-0028-48DA-85E9-B031CEC308E3}" destId="{A272B70F-9AAD-4CFB-928D-AF72A5BE8583}" srcOrd="0" destOrd="0" presId="urn:microsoft.com/office/officeart/2005/8/layout/lProcess3"/>
    <dgm:cxn modelId="{16BD8EE2-A2A9-40AC-9B5B-6DEEC00E4AB2}" type="presParOf" srcId="{CE634369-0028-48DA-85E9-B031CEC308E3}" destId="{9086D8A6-5F19-42FB-A933-5F3F125D3D8E}" srcOrd="1" destOrd="0" presId="urn:microsoft.com/office/officeart/2005/8/layout/lProcess3"/>
    <dgm:cxn modelId="{E5DAEA22-C192-4587-9D18-DD080F8E0095}" type="presParOf" srcId="{CE634369-0028-48DA-85E9-B031CEC308E3}" destId="{6F8C4E9F-5436-4BED-9DEB-B133AAD033A1}" srcOrd="2" destOrd="0" presId="urn:microsoft.com/office/officeart/2005/8/layout/lProcess3"/>
    <dgm:cxn modelId="{9C5E74A6-6BF7-4D1C-8B15-A9A05AA076F2}" type="presParOf" srcId="{CE634369-0028-48DA-85E9-B031CEC308E3}" destId="{C7B9B704-B204-4822-8A1A-630894B4B4EB}" srcOrd="3" destOrd="0" presId="urn:microsoft.com/office/officeart/2005/8/layout/lProcess3"/>
    <dgm:cxn modelId="{487B964F-72DC-4F88-BF6A-E070D4CFF5C8}" type="presParOf" srcId="{CE634369-0028-48DA-85E9-B031CEC308E3}" destId="{77716A94-E113-45F0-8F22-41C751F8B204}" srcOrd="4" destOrd="0" presId="urn:microsoft.com/office/officeart/2005/8/layout/lProcess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398176-F33E-4EB0-9A87-8CE854060E46}" type="doc">
      <dgm:prSet loTypeId="urn:microsoft.com/office/officeart/2005/8/layout/vList6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B46947-AAE6-46C6-BADD-EF6B53961B68}">
      <dgm:prSet phldrT="[Текст]"/>
      <dgm:spPr/>
      <dgm:t>
        <a:bodyPr/>
        <a:lstStyle/>
        <a:p>
          <a:r>
            <a:rPr lang="ru-RU" dirty="0" err="1" smtClean="0"/>
            <a:t>ҫырла (мӗнле?</a:t>
          </a:r>
          <a:r>
            <a:rPr lang="ru-RU" dirty="0" smtClean="0"/>
            <a:t>)</a:t>
          </a:r>
          <a:endParaRPr lang="ru-RU" dirty="0"/>
        </a:p>
      </dgm:t>
    </dgm:pt>
    <dgm:pt modelId="{9B76F2F0-6812-453F-B3D9-9BDBA59BFAC4}" type="parTrans" cxnId="{7B3FF334-67AF-43AD-A5E8-C858B24A92F3}">
      <dgm:prSet/>
      <dgm:spPr/>
      <dgm:t>
        <a:bodyPr/>
        <a:lstStyle/>
        <a:p>
          <a:endParaRPr lang="ru-RU"/>
        </a:p>
      </dgm:t>
    </dgm:pt>
    <dgm:pt modelId="{883FFF4D-E979-4C1C-A54F-DE15211CBFDB}" type="sibTrans" cxnId="{7B3FF334-67AF-43AD-A5E8-C858B24A92F3}">
      <dgm:prSet/>
      <dgm:spPr/>
      <dgm:t>
        <a:bodyPr/>
        <a:lstStyle/>
        <a:p>
          <a:endParaRPr lang="ru-RU"/>
        </a:p>
      </dgm:t>
    </dgm:pt>
    <dgm:pt modelId="{A4D84DD2-F612-41F0-B69B-8D16127FCDE6}">
      <dgm:prSet phldrT="[Текст]"/>
      <dgm:spPr/>
      <dgm:t>
        <a:bodyPr/>
        <a:lstStyle/>
        <a:p>
          <a:r>
            <a:rPr lang="ru-RU" dirty="0" err="1" smtClean="0">
              <a:solidFill>
                <a:srgbClr val="FF0000"/>
              </a:solidFill>
            </a:rPr>
            <a:t>хӗрлӗ</a:t>
          </a:r>
          <a:endParaRPr lang="ru-RU" dirty="0">
            <a:solidFill>
              <a:srgbClr val="FF0000"/>
            </a:solidFill>
          </a:endParaRPr>
        </a:p>
      </dgm:t>
    </dgm:pt>
    <dgm:pt modelId="{BF280E08-4AC2-4838-8A63-96235C907731}" type="parTrans" cxnId="{4C2B8B2E-6F4F-4182-9001-4F3642FEEECF}">
      <dgm:prSet/>
      <dgm:spPr/>
      <dgm:t>
        <a:bodyPr/>
        <a:lstStyle/>
        <a:p>
          <a:endParaRPr lang="ru-RU"/>
        </a:p>
      </dgm:t>
    </dgm:pt>
    <dgm:pt modelId="{0FFA95EA-BCC8-4DEC-9B38-B15488CEB9B8}" type="sibTrans" cxnId="{4C2B8B2E-6F4F-4182-9001-4F3642FEEECF}">
      <dgm:prSet/>
      <dgm:spPr/>
      <dgm:t>
        <a:bodyPr/>
        <a:lstStyle/>
        <a:p>
          <a:endParaRPr lang="ru-RU"/>
        </a:p>
      </dgm:t>
    </dgm:pt>
    <dgm:pt modelId="{42EBC7E7-D8A3-41C7-8DD4-CA415D3AD866}">
      <dgm:prSet phldrT="[Текст]"/>
      <dgm:spPr/>
      <dgm:t>
        <a:bodyPr/>
        <a:lstStyle/>
        <a:p>
          <a:r>
            <a:rPr lang="ru-RU" dirty="0" smtClean="0"/>
            <a:t>юр (</a:t>
          </a:r>
          <a:r>
            <a:rPr lang="ru-RU" dirty="0" err="1" smtClean="0"/>
            <a:t>мӗнле</a:t>
          </a:r>
          <a:r>
            <a:rPr lang="ru-RU" dirty="0" smtClean="0"/>
            <a:t>?)</a:t>
          </a:r>
          <a:endParaRPr lang="ru-RU" dirty="0"/>
        </a:p>
      </dgm:t>
    </dgm:pt>
    <dgm:pt modelId="{4895D2EF-62A7-4D4B-B400-320191BA06FE}" type="parTrans" cxnId="{6B7F2110-BD3B-4116-BC78-DB8BB75F19ED}">
      <dgm:prSet/>
      <dgm:spPr/>
      <dgm:t>
        <a:bodyPr/>
        <a:lstStyle/>
        <a:p>
          <a:endParaRPr lang="ru-RU"/>
        </a:p>
      </dgm:t>
    </dgm:pt>
    <dgm:pt modelId="{74837D62-B9E8-48D6-B1F5-B36E9C0E4737}" type="sibTrans" cxnId="{6B7F2110-BD3B-4116-BC78-DB8BB75F19ED}">
      <dgm:prSet/>
      <dgm:spPr/>
      <dgm:t>
        <a:bodyPr/>
        <a:lstStyle/>
        <a:p>
          <a:endParaRPr lang="ru-RU"/>
        </a:p>
      </dgm:t>
    </dgm:pt>
    <dgm:pt modelId="{DBF0F5D9-A4DD-4E69-8F53-56F5C8E1FACF}">
      <dgm:prSet phldrT="[Текст]"/>
      <dgm:spPr/>
      <dgm:t>
        <a:bodyPr/>
        <a:lstStyle/>
        <a:p>
          <a:r>
            <a:rPr lang="ru-RU" dirty="0" err="1" smtClean="0">
              <a:solidFill>
                <a:schemeClr val="bg1"/>
              </a:solidFill>
            </a:rPr>
            <a:t>шурӑ</a:t>
          </a:r>
          <a:endParaRPr lang="ru-RU" dirty="0">
            <a:solidFill>
              <a:schemeClr val="bg1"/>
            </a:solidFill>
          </a:endParaRPr>
        </a:p>
      </dgm:t>
    </dgm:pt>
    <dgm:pt modelId="{85875A0D-A279-48B1-8641-64CAD76FFD14}" type="parTrans" cxnId="{04220D50-1EB7-4306-BDB6-502BBAFEF863}">
      <dgm:prSet/>
      <dgm:spPr/>
      <dgm:t>
        <a:bodyPr/>
        <a:lstStyle/>
        <a:p>
          <a:endParaRPr lang="ru-RU"/>
        </a:p>
      </dgm:t>
    </dgm:pt>
    <dgm:pt modelId="{7AA7010C-23DB-40DF-97CE-A7E793D56EDD}" type="sibTrans" cxnId="{04220D50-1EB7-4306-BDB6-502BBAFEF863}">
      <dgm:prSet/>
      <dgm:spPr/>
      <dgm:t>
        <a:bodyPr/>
        <a:lstStyle/>
        <a:p>
          <a:endParaRPr lang="ru-RU"/>
        </a:p>
      </dgm:t>
    </dgm:pt>
    <dgm:pt modelId="{B6052934-ADB0-423C-B519-D3BF3669FC89}">
      <dgm:prSet phldrT="[Текст]"/>
      <dgm:spPr/>
      <dgm:t>
        <a:bodyPr/>
        <a:lstStyle/>
        <a:p>
          <a:r>
            <a:rPr lang="ru-RU" dirty="0" err="1" smtClean="0"/>
            <a:t>чӑрӑш (мӗнле?</a:t>
          </a:r>
          <a:r>
            <a:rPr lang="ru-RU" dirty="0" smtClean="0"/>
            <a:t>)</a:t>
          </a:r>
          <a:endParaRPr lang="ru-RU" dirty="0"/>
        </a:p>
      </dgm:t>
    </dgm:pt>
    <dgm:pt modelId="{3FB61D2B-C95A-416A-AB02-DA0302BE338A}" type="parTrans" cxnId="{AF968734-8BB9-4EE0-A1A1-8FA2B6EB9B89}">
      <dgm:prSet/>
      <dgm:spPr/>
      <dgm:t>
        <a:bodyPr/>
        <a:lstStyle/>
        <a:p>
          <a:endParaRPr lang="ru-RU"/>
        </a:p>
      </dgm:t>
    </dgm:pt>
    <dgm:pt modelId="{377CD4B9-E769-4516-B529-F39214CAC107}" type="sibTrans" cxnId="{AF968734-8BB9-4EE0-A1A1-8FA2B6EB9B89}">
      <dgm:prSet/>
      <dgm:spPr/>
      <dgm:t>
        <a:bodyPr/>
        <a:lstStyle/>
        <a:p>
          <a:endParaRPr lang="ru-RU"/>
        </a:p>
      </dgm:t>
    </dgm:pt>
    <dgm:pt modelId="{D0FE8674-75AE-4D61-AEB1-0D2AA8DE013C}">
      <dgm:prSet phldrT="[Текст]"/>
      <dgm:spPr/>
      <dgm:t>
        <a:bodyPr/>
        <a:lstStyle/>
        <a:p>
          <a:r>
            <a:rPr lang="ru-RU" dirty="0" err="1" smtClean="0">
              <a:solidFill>
                <a:srgbClr val="00B050"/>
              </a:solidFill>
            </a:rPr>
            <a:t>симӗс</a:t>
          </a:r>
          <a:endParaRPr lang="ru-RU" dirty="0">
            <a:solidFill>
              <a:srgbClr val="00B050"/>
            </a:solidFill>
          </a:endParaRPr>
        </a:p>
      </dgm:t>
    </dgm:pt>
    <dgm:pt modelId="{51EAFF1D-F8A5-440E-B6B2-6033E524D911}" type="parTrans" cxnId="{66A546CF-5F1C-47E9-A826-2C03A25E2AAA}">
      <dgm:prSet/>
      <dgm:spPr/>
      <dgm:t>
        <a:bodyPr/>
        <a:lstStyle/>
        <a:p>
          <a:endParaRPr lang="ru-RU"/>
        </a:p>
      </dgm:t>
    </dgm:pt>
    <dgm:pt modelId="{50743905-518E-44B7-9ED9-3403191C69B5}" type="sibTrans" cxnId="{66A546CF-5F1C-47E9-A826-2C03A25E2AAA}">
      <dgm:prSet/>
      <dgm:spPr/>
      <dgm:t>
        <a:bodyPr/>
        <a:lstStyle/>
        <a:p>
          <a:endParaRPr lang="ru-RU"/>
        </a:p>
      </dgm:t>
    </dgm:pt>
    <dgm:pt modelId="{578957E0-8218-4F91-897B-F87F3BB756A6}">
      <dgm:prSet/>
      <dgm:spPr/>
      <dgm:t>
        <a:bodyPr/>
        <a:lstStyle/>
        <a:p>
          <a:r>
            <a:rPr lang="ru-RU" dirty="0" err="1" smtClean="0"/>
            <a:t>хӗвел (мӗнле?</a:t>
          </a:r>
          <a:r>
            <a:rPr lang="ru-RU" dirty="0" smtClean="0"/>
            <a:t>)</a:t>
          </a:r>
          <a:endParaRPr lang="ru-RU" dirty="0"/>
        </a:p>
      </dgm:t>
    </dgm:pt>
    <dgm:pt modelId="{80DBEF65-14EB-42C4-A1F4-95557FEE7C21}" type="parTrans" cxnId="{73E23665-2E71-46D2-9F23-DC9FE505EAF3}">
      <dgm:prSet/>
      <dgm:spPr/>
      <dgm:t>
        <a:bodyPr/>
        <a:lstStyle/>
        <a:p>
          <a:endParaRPr lang="ru-RU"/>
        </a:p>
      </dgm:t>
    </dgm:pt>
    <dgm:pt modelId="{3CA664DA-5935-4F77-B2A7-8DC56EAB83C5}" type="sibTrans" cxnId="{73E23665-2E71-46D2-9F23-DC9FE505EAF3}">
      <dgm:prSet/>
      <dgm:spPr/>
      <dgm:t>
        <a:bodyPr/>
        <a:lstStyle/>
        <a:p>
          <a:endParaRPr lang="ru-RU"/>
        </a:p>
      </dgm:t>
    </dgm:pt>
    <dgm:pt modelId="{98B82F73-B128-44B0-8447-BDB36ED2DCF5}">
      <dgm:prSet/>
      <dgm:spPr/>
      <dgm:t>
        <a:bodyPr/>
        <a:lstStyle/>
        <a:p>
          <a:r>
            <a:rPr lang="ru-RU" dirty="0" err="1" smtClean="0">
              <a:solidFill>
                <a:srgbClr val="FFFF00"/>
              </a:solidFill>
            </a:rPr>
            <a:t>ҫутӑ, сарӑ</a:t>
          </a:r>
          <a:endParaRPr lang="ru-RU" dirty="0">
            <a:solidFill>
              <a:srgbClr val="FFFF00"/>
            </a:solidFill>
          </a:endParaRPr>
        </a:p>
      </dgm:t>
    </dgm:pt>
    <dgm:pt modelId="{9CF631CE-E0C4-4005-92F8-BFFC99C3FF01}" type="parTrans" cxnId="{42C66ECD-369B-4588-ABB3-51D2DB726326}">
      <dgm:prSet/>
      <dgm:spPr/>
      <dgm:t>
        <a:bodyPr/>
        <a:lstStyle/>
        <a:p>
          <a:endParaRPr lang="ru-RU"/>
        </a:p>
      </dgm:t>
    </dgm:pt>
    <dgm:pt modelId="{5012F3EC-E1C9-4AAB-98F4-0EE82F3E6615}" type="sibTrans" cxnId="{42C66ECD-369B-4588-ABB3-51D2DB726326}">
      <dgm:prSet/>
      <dgm:spPr/>
      <dgm:t>
        <a:bodyPr/>
        <a:lstStyle/>
        <a:p>
          <a:endParaRPr lang="ru-RU"/>
        </a:p>
      </dgm:t>
    </dgm:pt>
    <dgm:pt modelId="{AF8FEA39-6819-43C3-819E-CEEAD8C1C893}" type="pres">
      <dgm:prSet presAssocID="{1F398176-F33E-4EB0-9A87-8CE854060E4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ECDDC76-EA31-40E9-A9E9-815248CF5937}" type="pres">
      <dgm:prSet presAssocID="{F1B46947-AAE6-46C6-BADD-EF6B53961B68}" presName="linNode" presStyleCnt="0"/>
      <dgm:spPr/>
    </dgm:pt>
    <dgm:pt modelId="{FEB1C10B-B612-498E-8339-4980E7D70E60}" type="pres">
      <dgm:prSet presAssocID="{F1B46947-AAE6-46C6-BADD-EF6B53961B68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B64ADD-C28C-4C7D-8182-5A10818AE6FA}" type="pres">
      <dgm:prSet presAssocID="{F1B46947-AAE6-46C6-BADD-EF6B53961B68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420BEA-49B2-4274-B42F-EC5FD89A391D}" type="pres">
      <dgm:prSet presAssocID="{883FFF4D-E979-4C1C-A54F-DE15211CBFDB}" presName="spacing" presStyleCnt="0"/>
      <dgm:spPr/>
    </dgm:pt>
    <dgm:pt modelId="{064E8F52-1BAF-47B7-B9ED-083BBCC5F48B}" type="pres">
      <dgm:prSet presAssocID="{42EBC7E7-D8A3-41C7-8DD4-CA415D3AD866}" presName="linNode" presStyleCnt="0"/>
      <dgm:spPr/>
    </dgm:pt>
    <dgm:pt modelId="{D246570F-F640-4A38-AB80-7E2DE4875594}" type="pres">
      <dgm:prSet presAssocID="{42EBC7E7-D8A3-41C7-8DD4-CA415D3AD866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43120-FCC9-434A-88DE-CAA9C1A4732D}" type="pres">
      <dgm:prSet presAssocID="{42EBC7E7-D8A3-41C7-8DD4-CA415D3AD866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CB3B6-B33D-4291-9C16-F1B822F6DE5A}" type="pres">
      <dgm:prSet presAssocID="{74837D62-B9E8-48D6-B1F5-B36E9C0E4737}" presName="spacing" presStyleCnt="0"/>
      <dgm:spPr/>
    </dgm:pt>
    <dgm:pt modelId="{190C4052-2FAA-4191-964A-C352C0F520C3}" type="pres">
      <dgm:prSet presAssocID="{B6052934-ADB0-423C-B519-D3BF3669FC89}" presName="linNode" presStyleCnt="0"/>
      <dgm:spPr/>
    </dgm:pt>
    <dgm:pt modelId="{E75A3B02-4442-4F80-837E-10BBCA557584}" type="pres">
      <dgm:prSet presAssocID="{B6052934-ADB0-423C-B519-D3BF3669FC89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74A9F-ABCC-4FB7-8B86-10A83FF501CC}" type="pres">
      <dgm:prSet presAssocID="{B6052934-ADB0-423C-B519-D3BF3669FC89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8E5FC-ABAE-4D3B-9453-1B994AB65164}" type="pres">
      <dgm:prSet presAssocID="{377CD4B9-E769-4516-B529-F39214CAC107}" presName="spacing" presStyleCnt="0"/>
      <dgm:spPr/>
    </dgm:pt>
    <dgm:pt modelId="{9C22406C-0450-40E9-A9EA-30A261A5004B}" type="pres">
      <dgm:prSet presAssocID="{578957E0-8218-4F91-897B-F87F3BB756A6}" presName="linNode" presStyleCnt="0"/>
      <dgm:spPr/>
    </dgm:pt>
    <dgm:pt modelId="{86CAFB34-6293-421F-801B-DB9149D73612}" type="pres">
      <dgm:prSet presAssocID="{578957E0-8218-4F91-897B-F87F3BB756A6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EDAAD5-D738-4A24-8C9D-9B9101C75E95}" type="pres">
      <dgm:prSet presAssocID="{578957E0-8218-4F91-897B-F87F3BB756A6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7C0A47-9A85-4286-9788-F395D31A9CE5}" type="presOf" srcId="{42EBC7E7-D8A3-41C7-8DD4-CA415D3AD866}" destId="{D246570F-F640-4A38-AB80-7E2DE4875594}" srcOrd="0" destOrd="0" presId="urn:microsoft.com/office/officeart/2005/8/layout/vList6"/>
    <dgm:cxn modelId="{DCBBA4A9-DB46-4AE7-B03B-56C57CA49BC5}" type="presOf" srcId="{D0FE8674-75AE-4D61-AEB1-0D2AA8DE013C}" destId="{3D574A9F-ABCC-4FB7-8B86-10A83FF501CC}" srcOrd="0" destOrd="0" presId="urn:microsoft.com/office/officeart/2005/8/layout/vList6"/>
    <dgm:cxn modelId="{7B3FF334-67AF-43AD-A5E8-C858B24A92F3}" srcId="{1F398176-F33E-4EB0-9A87-8CE854060E46}" destId="{F1B46947-AAE6-46C6-BADD-EF6B53961B68}" srcOrd="0" destOrd="0" parTransId="{9B76F2F0-6812-453F-B3D9-9BDBA59BFAC4}" sibTransId="{883FFF4D-E979-4C1C-A54F-DE15211CBFDB}"/>
    <dgm:cxn modelId="{DFBF5141-0D56-4AA8-9C2A-50862AA73347}" type="presOf" srcId="{98B82F73-B128-44B0-8447-BDB36ED2DCF5}" destId="{30EDAAD5-D738-4A24-8C9D-9B9101C75E95}" srcOrd="0" destOrd="0" presId="urn:microsoft.com/office/officeart/2005/8/layout/vList6"/>
    <dgm:cxn modelId="{07F76632-D62A-431A-BEB7-98EB0DFEE1AE}" type="presOf" srcId="{DBF0F5D9-A4DD-4E69-8F53-56F5C8E1FACF}" destId="{3E443120-FCC9-434A-88DE-CAA9C1A4732D}" srcOrd="0" destOrd="0" presId="urn:microsoft.com/office/officeart/2005/8/layout/vList6"/>
    <dgm:cxn modelId="{AF968734-8BB9-4EE0-A1A1-8FA2B6EB9B89}" srcId="{1F398176-F33E-4EB0-9A87-8CE854060E46}" destId="{B6052934-ADB0-423C-B519-D3BF3669FC89}" srcOrd="2" destOrd="0" parTransId="{3FB61D2B-C95A-416A-AB02-DA0302BE338A}" sibTransId="{377CD4B9-E769-4516-B529-F39214CAC107}"/>
    <dgm:cxn modelId="{66A546CF-5F1C-47E9-A826-2C03A25E2AAA}" srcId="{B6052934-ADB0-423C-B519-D3BF3669FC89}" destId="{D0FE8674-75AE-4D61-AEB1-0D2AA8DE013C}" srcOrd="0" destOrd="0" parTransId="{51EAFF1D-F8A5-440E-B6B2-6033E524D911}" sibTransId="{50743905-518E-44B7-9ED9-3403191C69B5}"/>
    <dgm:cxn modelId="{E08A13EB-CD1F-4E8C-83DF-5C0A1F945478}" type="presOf" srcId="{B6052934-ADB0-423C-B519-D3BF3669FC89}" destId="{E75A3B02-4442-4F80-837E-10BBCA557584}" srcOrd="0" destOrd="0" presId="urn:microsoft.com/office/officeart/2005/8/layout/vList6"/>
    <dgm:cxn modelId="{2C47FCBD-4FE3-4E09-B53F-74FAA6679A7A}" type="presOf" srcId="{1F398176-F33E-4EB0-9A87-8CE854060E46}" destId="{AF8FEA39-6819-43C3-819E-CEEAD8C1C893}" srcOrd="0" destOrd="0" presId="urn:microsoft.com/office/officeart/2005/8/layout/vList6"/>
    <dgm:cxn modelId="{DCC69EFB-B290-4674-99FF-6ADF1397A9D4}" type="presOf" srcId="{578957E0-8218-4F91-897B-F87F3BB756A6}" destId="{86CAFB34-6293-421F-801B-DB9149D73612}" srcOrd="0" destOrd="0" presId="urn:microsoft.com/office/officeart/2005/8/layout/vList6"/>
    <dgm:cxn modelId="{42C66ECD-369B-4588-ABB3-51D2DB726326}" srcId="{578957E0-8218-4F91-897B-F87F3BB756A6}" destId="{98B82F73-B128-44B0-8447-BDB36ED2DCF5}" srcOrd="0" destOrd="0" parTransId="{9CF631CE-E0C4-4005-92F8-BFFC99C3FF01}" sibTransId="{5012F3EC-E1C9-4AAB-98F4-0EE82F3E6615}"/>
    <dgm:cxn modelId="{FE640FEF-F7AF-4FBA-A743-9CAEA5E433AF}" type="presOf" srcId="{A4D84DD2-F612-41F0-B69B-8D16127FCDE6}" destId="{43B64ADD-C28C-4C7D-8182-5A10818AE6FA}" srcOrd="0" destOrd="0" presId="urn:microsoft.com/office/officeart/2005/8/layout/vList6"/>
    <dgm:cxn modelId="{4C2B8B2E-6F4F-4182-9001-4F3642FEEECF}" srcId="{F1B46947-AAE6-46C6-BADD-EF6B53961B68}" destId="{A4D84DD2-F612-41F0-B69B-8D16127FCDE6}" srcOrd="0" destOrd="0" parTransId="{BF280E08-4AC2-4838-8A63-96235C907731}" sibTransId="{0FFA95EA-BCC8-4DEC-9B38-B15488CEB9B8}"/>
    <dgm:cxn modelId="{04220D50-1EB7-4306-BDB6-502BBAFEF863}" srcId="{42EBC7E7-D8A3-41C7-8DD4-CA415D3AD866}" destId="{DBF0F5D9-A4DD-4E69-8F53-56F5C8E1FACF}" srcOrd="0" destOrd="0" parTransId="{85875A0D-A279-48B1-8641-64CAD76FFD14}" sibTransId="{7AA7010C-23DB-40DF-97CE-A7E793D56EDD}"/>
    <dgm:cxn modelId="{64802018-9D99-4207-B046-7F94A5C03CB5}" type="presOf" srcId="{F1B46947-AAE6-46C6-BADD-EF6B53961B68}" destId="{FEB1C10B-B612-498E-8339-4980E7D70E60}" srcOrd="0" destOrd="0" presId="urn:microsoft.com/office/officeart/2005/8/layout/vList6"/>
    <dgm:cxn modelId="{73E23665-2E71-46D2-9F23-DC9FE505EAF3}" srcId="{1F398176-F33E-4EB0-9A87-8CE854060E46}" destId="{578957E0-8218-4F91-897B-F87F3BB756A6}" srcOrd="3" destOrd="0" parTransId="{80DBEF65-14EB-42C4-A1F4-95557FEE7C21}" sibTransId="{3CA664DA-5935-4F77-B2A7-8DC56EAB83C5}"/>
    <dgm:cxn modelId="{6B7F2110-BD3B-4116-BC78-DB8BB75F19ED}" srcId="{1F398176-F33E-4EB0-9A87-8CE854060E46}" destId="{42EBC7E7-D8A3-41C7-8DD4-CA415D3AD866}" srcOrd="1" destOrd="0" parTransId="{4895D2EF-62A7-4D4B-B400-320191BA06FE}" sibTransId="{74837D62-B9E8-48D6-B1F5-B36E9C0E4737}"/>
    <dgm:cxn modelId="{E774C1CE-87F9-4AF8-AE0D-C47BEC43B334}" type="presParOf" srcId="{AF8FEA39-6819-43C3-819E-CEEAD8C1C893}" destId="{3ECDDC76-EA31-40E9-A9E9-815248CF5937}" srcOrd="0" destOrd="0" presId="urn:microsoft.com/office/officeart/2005/8/layout/vList6"/>
    <dgm:cxn modelId="{EB94B97F-8DEA-47EA-94D8-A7F2A44C8221}" type="presParOf" srcId="{3ECDDC76-EA31-40E9-A9E9-815248CF5937}" destId="{FEB1C10B-B612-498E-8339-4980E7D70E60}" srcOrd="0" destOrd="0" presId="urn:microsoft.com/office/officeart/2005/8/layout/vList6"/>
    <dgm:cxn modelId="{3444C1E7-E844-4476-BE97-3EEAF0D65B3C}" type="presParOf" srcId="{3ECDDC76-EA31-40E9-A9E9-815248CF5937}" destId="{43B64ADD-C28C-4C7D-8182-5A10818AE6FA}" srcOrd="1" destOrd="0" presId="urn:microsoft.com/office/officeart/2005/8/layout/vList6"/>
    <dgm:cxn modelId="{0BE54BCA-2870-43CC-BC1C-5D03224681A8}" type="presParOf" srcId="{AF8FEA39-6819-43C3-819E-CEEAD8C1C893}" destId="{63420BEA-49B2-4274-B42F-EC5FD89A391D}" srcOrd="1" destOrd="0" presId="urn:microsoft.com/office/officeart/2005/8/layout/vList6"/>
    <dgm:cxn modelId="{7E4C5639-E2E7-4CB6-8402-CFF136E5D391}" type="presParOf" srcId="{AF8FEA39-6819-43C3-819E-CEEAD8C1C893}" destId="{064E8F52-1BAF-47B7-B9ED-083BBCC5F48B}" srcOrd="2" destOrd="0" presId="urn:microsoft.com/office/officeart/2005/8/layout/vList6"/>
    <dgm:cxn modelId="{C685A093-9D89-4468-88FA-D7D358A2D023}" type="presParOf" srcId="{064E8F52-1BAF-47B7-B9ED-083BBCC5F48B}" destId="{D246570F-F640-4A38-AB80-7E2DE4875594}" srcOrd="0" destOrd="0" presId="urn:microsoft.com/office/officeart/2005/8/layout/vList6"/>
    <dgm:cxn modelId="{2077CB23-98CD-4467-BBF9-4C08F84C3FE8}" type="presParOf" srcId="{064E8F52-1BAF-47B7-B9ED-083BBCC5F48B}" destId="{3E443120-FCC9-434A-88DE-CAA9C1A4732D}" srcOrd="1" destOrd="0" presId="urn:microsoft.com/office/officeart/2005/8/layout/vList6"/>
    <dgm:cxn modelId="{045ADE4F-4789-41FD-A8D2-11319B444FC3}" type="presParOf" srcId="{AF8FEA39-6819-43C3-819E-CEEAD8C1C893}" destId="{7A4CB3B6-B33D-4291-9C16-F1B822F6DE5A}" srcOrd="3" destOrd="0" presId="urn:microsoft.com/office/officeart/2005/8/layout/vList6"/>
    <dgm:cxn modelId="{AA064F48-06E7-446A-B5A8-E0ADC6B60139}" type="presParOf" srcId="{AF8FEA39-6819-43C3-819E-CEEAD8C1C893}" destId="{190C4052-2FAA-4191-964A-C352C0F520C3}" srcOrd="4" destOrd="0" presId="urn:microsoft.com/office/officeart/2005/8/layout/vList6"/>
    <dgm:cxn modelId="{5FA9C659-DCEA-48B2-A90D-72EE0933E2C5}" type="presParOf" srcId="{190C4052-2FAA-4191-964A-C352C0F520C3}" destId="{E75A3B02-4442-4F80-837E-10BBCA557584}" srcOrd="0" destOrd="0" presId="urn:microsoft.com/office/officeart/2005/8/layout/vList6"/>
    <dgm:cxn modelId="{600CD83D-3C1C-4AC5-957C-9B8631A80086}" type="presParOf" srcId="{190C4052-2FAA-4191-964A-C352C0F520C3}" destId="{3D574A9F-ABCC-4FB7-8B86-10A83FF501CC}" srcOrd="1" destOrd="0" presId="urn:microsoft.com/office/officeart/2005/8/layout/vList6"/>
    <dgm:cxn modelId="{75BB9230-92D4-4A8A-BAD2-3F025A466919}" type="presParOf" srcId="{AF8FEA39-6819-43C3-819E-CEEAD8C1C893}" destId="{8898E5FC-ABAE-4D3B-9453-1B994AB65164}" srcOrd="5" destOrd="0" presId="urn:microsoft.com/office/officeart/2005/8/layout/vList6"/>
    <dgm:cxn modelId="{9A83CF5D-219D-4277-A185-58CA8C37269C}" type="presParOf" srcId="{AF8FEA39-6819-43C3-819E-CEEAD8C1C893}" destId="{9C22406C-0450-40E9-A9EA-30A261A5004B}" srcOrd="6" destOrd="0" presId="urn:microsoft.com/office/officeart/2005/8/layout/vList6"/>
    <dgm:cxn modelId="{226E0269-A9EA-4A94-9836-70C573F1659F}" type="presParOf" srcId="{9C22406C-0450-40E9-A9EA-30A261A5004B}" destId="{86CAFB34-6293-421F-801B-DB9149D73612}" srcOrd="0" destOrd="0" presId="urn:microsoft.com/office/officeart/2005/8/layout/vList6"/>
    <dgm:cxn modelId="{F408BB87-3396-41DC-9823-F8B3994BC893}" type="presParOf" srcId="{9C22406C-0450-40E9-A9EA-30A261A5004B}" destId="{30EDAAD5-D738-4A24-8C9D-9B9101C75E95}" srcOrd="1" destOrd="0" presId="urn:microsoft.com/office/officeart/2005/8/layout/vList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015E1C-BC87-4B6B-9B20-81C65692232B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69A8C4-F37D-4F76-A356-014DFA1E9D39}">
      <dgm:prSet phldrT="[Текст]"/>
      <dgm:spPr/>
      <dgm:t>
        <a:bodyPr/>
        <a:lstStyle/>
        <a:p>
          <a:r>
            <a:rPr lang="ru-RU" dirty="0" err="1" smtClean="0"/>
            <a:t>ҫулҫӑ (мӗнле?</a:t>
          </a:r>
          <a:r>
            <a:rPr lang="ru-RU" dirty="0" smtClean="0"/>
            <a:t>)</a:t>
          </a:r>
          <a:endParaRPr lang="ru-RU" dirty="0"/>
        </a:p>
      </dgm:t>
    </dgm:pt>
    <dgm:pt modelId="{F73ABDB0-9036-4CFC-9A86-ED94B16CDB7C}" type="parTrans" cxnId="{A5D3265D-DBD9-423E-B475-3DAFACA21288}">
      <dgm:prSet/>
      <dgm:spPr/>
      <dgm:t>
        <a:bodyPr/>
        <a:lstStyle/>
        <a:p>
          <a:endParaRPr lang="ru-RU"/>
        </a:p>
      </dgm:t>
    </dgm:pt>
    <dgm:pt modelId="{20E7AE13-2705-4EE3-B112-498D145661C0}" type="sibTrans" cxnId="{A5D3265D-DBD9-423E-B475-3DAFACA21288}">
      <dgm:prSet/>
      <dgm:spPr/>
      <dgm:t>
        <a:bodyPr/>
        <a:lstStyle/>
        <a:p>
          <a:endParaRPr lang="ru-RU"/>
        </a:p>
      </dgm:t>
    </dgm:pt>
    <dgm:pt modelId="{139DF17F-B8B1-4EA3-AC60-A73C93BCCA85}">
      <dgm:prSet phldrT="[Текст]"/>
      <dgm:spPr/>
      <dgm:t>
        <a:bodyPr/>
        <a:lstStyle/>
        <a:p>
          <a:r>
            <a:rPr lang="ru-RU" dirty="0" err="1" smtClean="0">
              <a:solidFill>
                <a:srgbClr val="FFC000"/>
              </a:solidFill>
            </a:rPr>
            <a:t>сарӑ</a:t>
          </a:r>
          <a:endParaRPr lang="ru-RU" dirty="0">
            <a:solidFill>
              <a:srgbClr val="FFC000"/>
            </a:solidFill>
          </a:endParaRPr>
        </a:p>
      </dgm:t>
    </dgm:pt>
    <dgm:pt modelId="{A3138034-7737-4023-AC78-8704F7DA83B8}" type="parTrans" cxnId="{E35D999C-FD3E-4BB1-A429-3574EF908303}">
      <dgm:prSet/>
      <dgm:spPr/>
      <dgm:t>
        <a:bodyPr/>
        <a:lstStyle/>
        <a:p>
          <a:endParaRPr lang="ru-RU"/>
        </a:p>
      </dgm:t>
    </dgm:pt>
    <dgm:pt modelId="{82569F30-7BBF-4C24-8E19-F4A9C86A5BA1}" type="sibTrans" cxnId="{E35D999C-FD3E-4BB1-A429-3574EF908303}">
      <dgm:prSet/>
      <dgm:spPr/>
      <dgm:t>
        <a:bodyPr/>
        <a:lstStyle/>
        <a:p>
          <a:endParaRPr lang="ru-RU"/>
        </a:p>
      </dgm:t>
    </dgm:pt>
    <dgm:pt modelId="{3869748D-B781-4311-B90F-217D9F6A2BA7}">
      <dgm:prSet phldrT="[Текст]"/>
      <dgm:spPr/>
      <dgm:t>
        <a:bodyPr/>
        <a:lstStyle/>
        <a:p>
          <a:r>
            <a:rPr lang="ru-RU" dirty="0" err="1" smtClean="0"/>
            <a:t>тӱпе(мӗнле?</a:t>
          </a:r>
          <a:r>
            <a:rPr lang="ru-RU" dirty="0" smtClean="0"/>
            <a:t>)</a:t>
          </a:r>
          <a:endParaRPr lang="ru-RU" dirty="0"/>
        </a:p>
      </dgm:t>
    </dgm:pt>
    <dgm:pt modelId="{8F9F801A-A877-4040-B867-99A5029CA0D1}" type="parTrans" cxnId="{CB735724-D5DC-49E1-9D02-910BA63E2C29}">
      <dgm:prSet/>
      <dgm:spPr/>
      <dgm:t>
        <a:bodyPr/>
        <a:lstStyle/>
        <a:p>
          <a:endParaRPr lang="ru-RU"/>
        </a:p>
      </dgm:t>
    </dgm:pt>
    <dgm:pt modelId="{E43C30A6-3939-42E7-AAB8-AC76621E09E3}" type="sibTrans" cxnId="{CB735724-D5DC-49E1-9D02-910BA63E2C29}">
      <dgm:prSet/>
      <dgm:spPr/>
      <dgm:t>
        <a:bodyPr/>
        <a:lstStyle/>
        <a:p>
          <a:endParaRPr lang="ru-RU"/>
        </a:p>
      </dgm:t>
    </dgm:pt>
    <dgm:pt modelId="{07AC2E3D-1E77-46D7-8019-C5CF650862CA}">
      <dgm:prSet phldrT="[Текст]"/>
      <dgm:spPr/>
      <dgm:t>
        <a:bodyPr/>
        <a:lstStyle/>
        <a:p>
          <a:r>
            <a:rPr lang="ru-RU" dirty="0" err="1" smtClean="0">
              <a:solidFill>
                <a:schemeClr val="accent1"/>
              </a:solidFill>
            </a:rPr>
            <a:t>кӑвак, сенкер</a:t>
          </a:r>
          <a:endParaRPr lang="ru-RU" dirty="0">
            <a:solidFill>
              <a:schemeClr val="accent1"/>
            </a:solidFill>
          </a:endParaRPr>
        </a:p>
      </dgm:t>
    </dgm:pt>
    <dgm:pt modelId="{827F3AA0-D532-40F8-ADCE-396ECE01F260}" type="parTrans" cxnId="{70A666D4-9AB5-4ACD-BBF1-202ADD3AF28B}">
      <dgm:prSet/>
      <dgm:spPr/>
      <dgm:t>
        <a:bodyPr/>
        <a:lstStyle/>
        <a:p>
          <a:endParaRPr lang="ru-RU"/>
        </a:p>
      </dgm:t>
    </dgm:pt>
    <dgm:pt modelId="{68559414-5809-43BC-8E52-219913EF23BC}" type="sibTrans" cxnId="{70A666D4-9AB5-4ACD-BBF1-202ADD3AF28B}">
      <dgm:prSet/>
      <dgm:spPr/>
      <dgm:t>
        <a:bodyPr/>
        <a:lstStyle/>
        <a:p>
          <a:endParaRPr lang="ru-RU"/>
        </a:p>
      </dgm:t>
    </dgm:pt>
    <dgm:pt modelId="{E2B4CA0C-6E21-4671-90B1-BD184E9B4836}">
      <dgm:prSet phldrT="[Текст]"/>
      <dgm:spPr/>
      <dgm:t>
        <a:bodyPr/>
        <a:lstStyle/>
        <a:p>
          <a:r>
            <a:rPr lang="ru-RU" dirty="0" err="1" smtClean="0"/>
            <a:t>тӑпра (мӗнле?</a:t>
          </a:r>
          <a:r>
            <a:rPr lang="ru-RU" dirty="0" smtClean="0"/>
            <a:t>)</a:t>
          </a:r>
          <a:endParaRPr lang="ru-RU" dirty="0"/>
        </a:p>
      </dgm:t>
    </dgm:pt>
    <dgm:pt modelId="{D85EC00A-A172-4C87-9EA1-61717A623593}" type="parTrans" cxnId="{B5FD06E7-D27B-4DAD-8F3E-561E0A9BE26E}">
      <dgm:prSet/>
      <dgm:spPr/>
      <dgm:t>
        <a:bodyPr/>
        <a:lstStyle/>
        <a:p>
          <a:endParaRPr lang="ru-RU"/>
        </a:p>
      </dgm:t>
    </dgm:pt>
    <dgm:pt modelId="{6289D83F-3E82-4327-8777-40C3295CE30A}" type="sibTrans" cxnId="{B5FD06E7-D27B-4DAD-8F3E-561E0A9BE26E}">
      <dgm:prSet/>
      <dgm:spPr/>
      <dgm:t>
        <a:bodyPr/>
        <a:lstStyle/>
        <a:p>
          <a:endParaRPr lang="ru-RU"/>
        </a:p>
      </dgm:t>
    </dgm:pt>
    <dgm:pt modelId="{43FDCCF4-5250-4CF8-B6D1-94B084F162AA}">
      <dgm:prSet phldrT="[Текст]"/>
      <dgm:spPr/>
      <dgm:t>
        <a:bodyPr/>
        <a:lstStyle/>
        <a:p>
          <a:r>
            <a:rPr lang="ru-RU" dirty="0" err="1" smtClean="0"/>
            <a:t>упа</a:t>
          </a:r>
          <a:r>
            <a:rPr lang="ru-RU" dirty="0" smtClean="0"/>
            <a:t> </a:t>
          </a:r>
          <a:r>
            <a:rPr lang="ru-RU" dirty="0" err="1" smtClean="0"/>
            <a:t>(мӗнле?</a:t>
          </a:r>
          <a:r>
            <a:rPr lang="ru-RU" dirty="0" smtClean="0"/>
            <a:t>)</a:t>
          </a:r>
          <a:endParaRPr lang="ru-RU" dirty="0"/>
        </a:p>
      </dgm:t>
    </dgm:pt>
    <dgm:pt modelId="{D7A33076-C548-4CFC-89C1-9BD1BFCC94F3}" type="parTrans" cxnId="{4BDB6001-AD90-4025-97F2-F34B4A63323A}">
      <dgm:prSet/>
      <dgm:spPr/>
      <dgm:t>
        <a:bodyPr/>
        <a:lstStyle/>
        <a:p>
          <a:endParaRPr lang="ru-RU"/>
        </a:p>
      </dgm:t>
    </dgm:pt>
    <dgm:pt modelId="{64F1CEB0-5EDD-4C8A-840D-444BC0BBDAED}" type="sibTrans" cxnId="{4BDB6001-AD90-4025-97F2-F34B4A63323A}">
      <dgm:prSet/>
      <dgm:spPr/>
      <dgm:t>
        <a:bodyPr/>
        <a:lstStyle/>
        <a:p>
          <a:endParaRPr lang="ru-RU"/>
        </a:p>
      </dgm:t>
    </dgm:pt>
    <dgm:pt modelId="{4CDF5504-D426-44E9-A48D-EE912EBCDB8A}">
      <dgm:prSet phldrT="[Текст]"/>
      <dgm:spPr/>
      <dgm:t>
        <a:bodyPr/>
        <a:lstStyle/>
        <a:p>
          <a:r>
            <a:rPr lang="ru-RU" dirty="0" err="1" smtClean="0"/>
            <a:t>хура</a:t>
          </a:r>
          <a:endParaRPr lang="ru-RU" dirty="0"/>
        </a:p>
      </dgm:t>
    </dgm:pt>
    <dgm:pt modelId="{3C001F82-3125-4EE4-96E9-D72DBE2E2CB0}" type="parTrans" cxnId="{89B45309-6BA7-4119-830A-AD3D6D083F8C}">
      <dgm:prSet/>
      <dgm:spPr/>
      <dgm:t>
        <a:bodyPr/>
        <a:lstStyle/>
        <a:p>
          <a:endParaRPr lang="ru-RU"/>
        </a:p>
      </dgm:t>
    </dgm:pt>
    <dgm:pt modelId="{A9025253-50DF-4660-B358-76B9B0CDDBCD}" type="sibTrans" cxnId="{89B45309-6BA7-4119-830A-AD3D6D083F8C}">
      <dgm:prSet/>
      <dgm:spPr/>
      <dgm:t>
        <a:bodyPr/>
        <a:lstStyle/>
        <a:p>
          <a:endParaRPr lang="ru-RU"/>
        </a:p>
      </dgm:t>
    </dgm:pt>
    <dgm:pt modelId="{8E866F25-C45B-4EB8-A34E-4AFF777E427A}">
      <dgm:prSet/>
      <dgm:spPr/>
      <dgm:t>
        <a:bodyPr/>
        <a:lstStyle/>
        <a:p>
          <a:r>
            <a:rPr lang="ru-RU" dirty="0" err="1" smtClean="0">
              <a:solidFill>
                <a:srgbClr val="996633"/>
              </a:solidFill>
            </a:rPr>
            <a:t>хӑмӑр</a:t>
          </a:r>
          <a:endParaRPr lang="ru-RU" dirty="0">
            <a:solidFill>
              <a:srgbClr val="996633"/>
            </a:solidFill>
          </a:endParaRPr>
        </a:p>
      </dgm:t>
    </dgm:pt>
    <dgm:pt modelId="{BB1942BC-6BC3-4420-8DBA-C3E59B095262}" type="parTrans" cxnId="{C65484F7-C664-4B94-8CE6-0946B9ACD3B5}">
      <dgm:prSet/>
      <dgm:spPr/>
      <dgm:t>
        <a:bodyPr/>
        <a:lstStyle/>
        <a:p>
          <a:endParaRPr lang="ru-RU"/>
        </a:p>
      </dgm:t>
    </dgm:pt>
    <dgm:pt modelId="{ADD16A21-5B9B-46A8-A8A7-F814CEB1AA42}" type="sibTrans" cxnId="{C65484F7-C664-4B94-8CE6-0946B9ACD3B5}">
      <dgm:prSet/>
      <dgm:spPr/>
      <dgm:t>
        <a:bodyPr/>
        <a:lstStyle/>
        <a:p>
          <a:endParaRPr lang="ru-RU"/>
        </a:p>
      </dgm:t>
    </dgm:pt>
    <dgm:pt modelId="{69282CF2-01E6-4C49-89D0-E472B5FCE871}" type="pres">
      <dgm:prSet presAssocID="{B4015E1C-BC87-4B6B-9B20-81C65692232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BB63732-3139-490E-9C7E-BAD373309214}" type="pres">
      <dgm:prSet presAssocID="{4469A8C4-F37D-4F76-A356-014DFA1E9D39}" presName="linNode" presStyleCnt="0"/>
      <dgm:spPr/>
    </dgm:pt>
    <dgm:pt modelId="{F1A53FAE-C3ED-454E-AC2E-E5B6D7B38256}" type="pres">
      <dgm:prSet presAssocID="{4469A8C4-F37D-4F76-A356-014DFA1E9D39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EA9EA0-2EE3-425F-A021-44A50BA80D44}" type="pres">
      <dgm:prSet presAssocID="{4469A8C4-F37D-4F76-A356-014DFA1E9D39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1EFC03-3A14-4336-9EEE-2B6E81139169}" type="pres">
      <dgm:prSet presAssocID="{20E7AE13-2705-4EE3-B112-498D145661C0}" presName="spacing" presStyleCnt="0"/>
      <dgm:spPr/>
    </dgm:pt>
    <dgm:pt modelId="{010DB598-7D61-4378-8819-BB9FCAEB38B2}" type="pres">
      <dgm:prSet presAssocID="{3869748D-B781-4311-B90F-217D9F6A2BA7}" presName="linNode" presStyleCnt="0"/>
      <dgm:spPr/>
    </dgm:pt>
    <dgm:pt modelId="{3DF3AEE8-8485-4898-8BD6-E3AFFFD9AE17}" type="pres">
      <dgm:prSet presAssocID="{3869748D-B781-4311-B90F-217D9F6A2BA7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53370B-1E6A-4837-B7D1-B480908F7F5C}" type="pres">
      <dgm:prSet presAssocID="{3869748D-B781-4311-B90F-217D9F6A2BA7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8F7317-A9C0-426E-A7E5-D90F0809AA7F}" type="pres">
      <dgm:prSet presAssocID="{E43C30A6-3939-42E7-AAB8-AC76621E09E3}" presName="spacing" presStyleCnt="0"/>
      <dgm:spPr/>
    </dgm:pt>
    <dgm:pt modelId="{42F96E1B-78E0-4899-A9E4-0522A38E4488}" type="pres">
      <dgm:prSet presAssocID="{E2B4CA0C-6E21-4671-90B1-BD184E9B4836}" presName="linNode" presStyleCnt="0"/>
      <dgm:spPr/>
    </dgm:pt>
    <dgm:pt modelId="{F6AD0FB5-7D43-4E07-BAAC-06351503A52D}" type="pres">
      <dgm:prSet presAssocID="{E2B4CA0C-6E21-4671-90B1-BD184E9B4836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86119E-7C6D-4A5A-9984-26A84BB5EB47}" type="pres">
      <dgm:prSet presAssocID="{E2B4CA0C-6E21-4671-90B1-BD184E9B4836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7E33AB-10E1-44FE-8D52-43A7C086F759}" type="pres">
      <dgm:prSet presAssocID="{6289D83F-3E82-4327-8777-40C3295CE30A}" presName="spacing" presStyleCnt="0"/>
      <dgm:spPr/>
    </dgm:pt>
    <dgm:pt modelId="{9727D138-026A-432D-BEAF-0B500F6A6F9A}" type="pres">
      <dgm:prSet presAssocID="{43FDCCF4-5250-4CF8-B6D1-94B084F162AA}" presName="linNode" presStyleCnt="0"/>
      <dgm:spPr/>
    </dgm:pt>
    <dgm:pt modelId="{EF54FD65-4D7D-4EED-A5DA-10516DACB7AF}" type="pres">
      <dgm:prSet presAssocID="{43FDCCF4-5250-4CF8-B6D1-94B084F162AA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C1B152-AA8B-44F5-8823-7E48EA9EE2C2}" type="pres">
      <dgm:prSet presAssocID="{43FDCCF4-5250-4CF8-B6D1-94B084F162AA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22D566-FBFE-4BB6-9F37-07F2F07A9645}" type="presOf" srcId="{8E866F25-C45B-4EB8-A34E-4AFF777E427A}" destId="{1DC1B152-AA8B-44F5-8823-7E48EA9EE2C2}" srcOrd="0" destOrd="0" presId="urn:microsoft.com/office/officeart/2005/8/layout/vList6"/>
    <dgm:cxn modelId="{D9160922-DE3B-41D7-9BDB-BFC5EDC0A7EC}" type="presOf" srcId="{139DF17F-B8B1-4EA3-AC60-A73C93BCCA85}" destId="{BEEA9EA0-2EE3-425F-A021-44A50BA80D44}" srcOrd="0" destOrd="0" presId="urn:microsoft.com/office/officeart/2005/8/layout/vList6"/>
    <dgm:cxn modelId="{C65484F7-C664-4B94-8CE6-0946B9ACD3B5}" srcId="{43FDCCF4-5250-4CF8-B6D1-94B084F162AA}" destId="{8E866F25-C45B-4EB8-A34E-4AFF777E427A}" srcOrd="0" destOrd="0" parTransId="{BB1942BC-6BC3-4420-8DBA-C3E59B095262}" sibTransId="{ADD16A21-5B9B-46A8-A8A7-F814CEB1AA42}"/>
    <dgm:cxn modelId="{77A7514F-9B85-4CF5-9F97-1928B8775536}" type="presOf" srcId="{4469A8C4-F37D-4F76-A356-014DFA1E9D39}" destId="{F1A53FAE-C3ED-454E-AC2E-E5B6D7B38256}" srcOrd="0" destOrd="0" presId="urn:microsoft.com/office/officeart/2005/8/layout/vList6"/>
    <dgm:cxn modelId="{54308864-E261-4EBA-98FB-C87E1B4699F2}" type="presOf" srcId="{B4015E1C-BC87-4B6B-9B20-81C65692232B}" destId="{69282CF2-01E6-4C49-89D0-E472B5FCE871}" srcOrd="0" destOrd="0" presId="urn:microsoft.com/office/officeart/2005/8/layout/vList6"/>
    <dgm:cxn modelId="{79CA41EA-0767-4D90-B9BA-DA63FCDA206C}" type="presOf" srcId="{4CDF5504-D426-44E9-A48D-EE912EBCDB8A}" destId="{D286119E-7C6D-4A5A-9984-26A84BB5EB47}" srcOrd="0" destOrd="0" presId="urn:microsoft.com/office/officeart/2005/8/layout/vList6"/>
    <dgm:cxn modelId="{E35D999C-FD3E-4BB1-A429-3574EF908303}" srcId="{4469A8C4-F37D-4F76-A356-014DFA1E9D39}" destId="{139DF17F-B8B1-4EA3-AC60-A73C93BCCA85}" srcOrd="0" destOrd="0" parTransId="{A3138034-7737-4023-AC78-8704F7DA83B8}" sibTransId="{82569F30-7BBF-4C24-8E19-F4A9C86A5BA1}"/>
    <dgm:cxn modelId="{A5D3265D-DBD9-423E-B475-3DAFACA21288}" srcId="{B4015E1C-BC87-4B6B-9B20-81C65692232B}" destId="{4469A8C4-F37D-4F76-A356-014DFA1E9D39}" srcOrd="0" destOrd="0" parTransId="{F73ABDB0-9036-4CFC-9A86-ED94B16CDB7C}" sibTransId="{20E7AE13-2705-4EE3-B112-498D145661C0}"/>
    <dgm:cxn modelId="{70A666D4-9AB5-4ACD-BBF1-202ADD3AF28B}" srcId="{3869748D-B781-4311-B90F-217D9F6A2BA7}" destId="{07AC2E3D-1E77-46D7-8019-C5CF650862CA}" srcOrd="0" destOrd="0" parTransId="{827F3AA0-D532-40F8-ADCE-396ECE01F260}" sibTransId="{68559414-5809-43BC-8E52-219913EF23BC}"/>
    <dgm:cxn modelId="{A2E3893A-4E21-454F-9204-81C3677A9023}" type="presOf" srcId="{3869748D-B781-4311-B90F-217D9F6A2BA7}" destId="{3DF3AEE8-8485-4898-8BD6-E3AFFFD9AE17}" srcOrd="0" destOrd="0" presId="urn:microsoft.com/office/officeart/2005/8/layout/vList6"/>
    <dgm:cxn modelId="{CB735724-D5DC-49E1-9D02-910BA63E2C29}" srcId="{B4015E1C-BC87-4B6B-9B20-81C65692232B}" destId="{3869748D-B781-4311-B90F-217D9F6A2BA7}" srcOrd="1" destOrd="0" parTransId="{8F9F801A-A877-4040-B867-99A5029CA0D1}" sibTransId="{E43C30A6-3939-42E7-AAB8-AC76621E09E3}"/>
    <dgm:cxn modelId="{B5FD06E7-D27B-4DAD-8F3E-561E0A9BE26E}" srcId="{B4015E1C-BC87-4B6B-9B20-81C65692232B}" destId="{E2B4CA0C-6E21-4671-90B1-BD184E9B4836}" srcOrd="2" destOrd="0" parTransId="{D85EC00A-A172-4C87-9EA1-61717A623593}" sibTransId="{6289D83F-3E82-4327-8777-40C3295CE30A}"/>
    <dgm:cxn modelId="{4BDB6001-AD90-4025-97F2-F34B4A63323A}" srcId="{B4015E1C-BC87-4B6B-9B20-81C65692232B}" destId="{43FDCCF4-5250-4CF8-B6D1-94B084F162AA}" srcOrd="3" destOrd="0" parTransId="{D7A33076-C548-4CFC-89C1-9BD1BFCC94F3}" sibTransId="{64F1CEB0-5EDD-4C8A-840D-444BC0BBDAED}"/>
    <dgm:cxn modelId="{8EE095ED-5A82-4889-9234-AD9143AC9353}" type="presOf" srcId="{07AC2E3D-1E77-46D7-8019-C5CF650862CA}" destId="{B453370B-1E6A-4837-B7D1-B480908F7F5C}" srcOrd="0" destOrd="0" presId="urn:microsoft.com/office/officeart/2005/8/layout/vList6"/>
    <dgm:cxn modelId="{1335B6C7-6A88-4643-94FC-545D7B7F6946}" type="presOf" srcId="{E2B4CA0C-6E21-4671-90B1-BD184E9B4836}" destId="{F6AD0FB5-7D43-4E07-BAAC-06351503A52D}" srcOrd="0" destOrd="0" presId="urn:microsoft.com/office/officeart/2005/8/layout/vList6"/>
    <dgm:cxn modelId="{6E1281BF-2E30-4F8C-87F3-FCF32310BF0F}" type="presOf" srcId="{43FDCCF4-5250-4CF8-B6D1-94B084F162AA}" destId="{EF54FD65-4D7D-4EED-A5DA-10516DACB7AF}" srcOrd="0" destOrd="0" presId="urn:microsoft.com/office/officeart/2005/8/layout/vList6"/>
    <dgm:cxn modelId="{89B45309-6BA7-4119-830A-AD3D6D083F8C}" srcId="{E2B4CA0C-6E21-4671-90B1-BD184E9B4836}" destId="{4CDF5504-D426-44E9-A48D-EE912EBCDB8A}" srcOrd="0" destOrd="0" parTransId="{3C001F82-3125-4EE4-96E9-D72DBE2E2CB0}" sibTransId="{A9025253-50DF-4660-B358-76B9B0CDDBCD}"/>
    <dgm:cxn modelId="{500C6C12-AF79-4C5B-8BE4-AF3DE74718E0}" type="presParOf" srcId="{69282CF2-01E6-4C49-89D0-E472B5FCE871}" destId="{BBB63732-3139-490E-9C7E-BAD373309214}" srcOrd="0" destOrd="0" presId="urn:microsoft.com/office/officeart/2005/8/layout/vList6"/>
    <dgm:cxn modelId="{6D34ECAB-F3A9-4178-BD5D-AF813B209C4A}" type="presParOf" srcId="{BBB63732-3139-490E-9C7E-BAD373309214}" destId="{F1A53FAE-C3ED-454E-AC2E-E5B6D7B38256}" srcOrd="0" destOrd="0" presId="urn:microsoft.com/office/officeart/2005/8/layout/vList6"/>
    <dgm:cxn modelId="{CEDD4750-61E0-42E7-8AD5-E78FCD290DD5}" type="presParOf" srcId="{BBB63732-3139-490E-9C7E-BAD373309214}" destId="{BEEA9EA0-2EE3-425F-A021-44A50BA80D44}" srcOrd="1" destOrd="0" presId="urn:microsoft.com/office/officeart/2005/8/layout/vList6"/>
    <dgm:cxn modelId="{93EF40BF-07F8-4753-A2E1-0A07866C3393}" type="presParOf" srcId="{69282CF2-01E6-4C49-89D0-E472B5FCE871}" destId="{0F1EFC03-3A14-4336-9EEE-2B6E81139169}" srcOrd="1" destOrd="0" presId="urn:microsoft.com/office/officeart/2005/8/layout/vList6"/>
    <dgm:cxn modelId="{DD527923-6B02-49FE-872D-1DFFA7277797}" type="presParOf" srcId="{69282CF2-01E6-4C49-89D0-E472B5FCE871}" destId="{010DB598-7D61-4378-8819-BB9FCAEB38B2}" srcOrd="2" destOrd="0" presId="urn:microsoft.com/office/officeart/2005/8/layout/vList6"/>
    <dgm:cxn modelId="{0ADA5A6B-BDC8-48A5-B13E-D534ED306597}" type="presParOf" srcId="{010DB598-7D61-4378-8819-BB9FCAEB38B2}" destId="{3DF3AEE8-8485-4898-8BD6-E3AFFFD9AE17}" srcOrd="0" destOrd="0" presId="urn:microsoft.com/office/officeart/2005/8/layout/vList6"/>
    <dgm:cxn modelId="{3A91AA41-8560-4471-92B7-004AA3B5D343}" type="presParOf" srcId="{010DB598-7D61-4378-8819-BB9FCAEB38B2}" destId="{B453370B-1E6A-4837-B7D1-B480908F7F5C}" srcOrd="1" destOrd="0" presId="urn:microsoft.com/office/officeart/2005/8/layout/vList6"/>
    <dgm:cxn modelId="{C0DA52D2-FA71-4569-8CB6-1C59B9E7C42E}" type="presParOf" srcId="{69282CF2-01E6-4C49-89D0-E472B5FCE871}" destId="{8E8F7317-A9C0-426E-A7E5-D90F0809AA7F}" srcOrd="3" destOrd="0" presId="urn:microsoft.com/office/officeart/2005/8/layout/vList6"/>
    <dgm:cxn modelId="{AD072CF0-3B79-476F-9FC7-68A60103D5ED}" type="presParOf" srcId="{69282CF2-01E6-4C49-89D0-E472B5FCE871}" destId="{42F96E1B-78E0-4899-A9E4-0522A38E4488}" srcOrd="4" destOrd="0" presId="urn:microsoft.com/office/officeart/2005/8/layout/vList6"/>
    <dgm:cxn modelId="{4E5C1B3C-2EB8-4580-8E77-E421E7F1A34F}" type="presParOf" srcId="{42F96E1B-78E0-4899-A9E4-0522A38E4488}" destId="{F6AD0FB5-7D43-4E07-BAAC-06351503A52D}" srcOrd="0" destOrd="0" presId="urn:microsoft.com/office/officeart/2005/8/layout/vList6"/>
    <dgm:cxn modelId="{75A514C0-F6EF-4A16-8D3B-F666FE20A2A7}" type="presParOf" srcId="{42F96E1B-78E0-4899-A9E4-0522A38E4488}" destId="{D286119E-7C6D-4A5A-9984-26A84BB5EB47}" srcOrd="1" destOrd="0" presId="urn:microsoft.com/office/officeart/2005/8/layout/vList6"/>
    <dgm:cxn modelId="{419714E8-641C-4EDA-AE9E-0E254C1199A0}" type="presParOf" srcId="{69282CF2-01E6-4C49-89D0-E472B5FCE871}" destId="{BC7E33AB-10E1-44FE-8D52-43A7C086F759}" srcOrd="5" destOrd="0" presId="urn:microsoft.com/office/officeart/2005/8/layout/vList6"/>
    <dgm:cxn modelId="{8E5CBFE5-AA86-41BA-A115-239332D92CE9}" type="presParOf" srcId="{69282CF2-01E6-4C49-89D0-E472B5FCE871}" destId="{9727D138-026A-432D-BEAF-0B500F6A6F9A}" srcOrd="6" destOrd="0" presId="urn:microsoft.com/office/officeart/2005/8/layout/vList6"/>
    <dgm:cxn modelId="{D454945F-D79F-4CCB-9C5C-604DCBC5E844}" type="presParOf" srcId="{9727D138-026A-432D-BEAF-0B500F6A6F9A}" destId="{EF54FD65-4D7D-4EED-A5DA-10516DACB7AF}" srcOrd="0" destOrd="0" presId="urn:microsoft.com/office/officeart/2005/8/layout/vList6"/>
    <dgm:cxn modelId="{E9B73E3B-4A54-424B-989F-22CA5B9937F6}" type="presParOf" srcId="{9727D138-026A-432D-BEAF-0B500F6A6F9A}" destId="{1DC1B152-AA8B-44F5-8823-7E48EA9EE2C2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9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1219200"/>
            <a:ext cx="60228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err="1" smtClean="0"/>
              <a:t>Уҫă </a:t>
            </a:r>
            <a:r>
              <a:rPr lang="ru-RU" sz="6000" dirty="0" smtClean="0"/>
              <a:t>урок </a:t>
            </a:r>
            <a:br>
              <a:rPr lang="ru-RU" sz="6000" dirty="0" smtClean="0"/>
            </a:br>
            <a:r>
              <a:rPr lang="ru-RU" sz="6000" dirty="0" smtClean="0"/>
              <a:t>Теми: …</a:t>
            </a:r>
            <a:endParaRPr lang="ru-RU" sz="60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48200" y="2971800"/>
            <a:ext cx="3739896" cy="2286000"/>
          </a:xfrm>
        </p:spPr>
        <p:txBody>
          <a:bodyPr/>
          <a:lstStyle/>
          <a:p>
            <a:r>
              <a:rPr lang="ru-RU" dirty="0" err="1" smtClean="0"/>
              <a:t>Чӑваш чӗлхи, </a:t>
            </a:r>
            <a:r>
              <a:rPr lang="ru-RU" dirty="0" smtClean="0"/>
              <a:t>2 класс</a:t>
            </a:r>
          </a:p>
          <a:p>
            <a:r>
              <a:rPr lang="ru-RU" dirty="0" err="1" smtClean="0"/>
              <a:t>Вӗрентекенӗ:</a:t>
            </a:r>
            <a:r>
              <a:rPr lang="ru-RU" dirty="0" smtClean="0"/>
              <a:t> </a:t>
            </a:r>
          </a:p>
          <a:p>
            <a:r>
              <a:rPr lang="ru-RU" dirty="0" smtClean="0"/>
              <a:t>Львова Елена Николаевна</a:t>
            </a:r>
            <a:endParaRPr lang="ru-RU" dirty="0"/>
          </a:p>
        </p:txBody>
      </p:sp>
      <p:pic>
        <p:nvPicPr>
          <p:cNvPr id="13316" name="Picture 4" descr="http://www.omartasatt.ru/_ph/40/2665008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67311">
            <a:off x="1822368" y="3964347"/>
            <a:ext cx="3063091" cy="1915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 descr="http://xn--10-6kci3akcf0a7abanl1e.xn--80acgfbsl1azdqr.xn--p1ai/media/news/news_45568_image_900x_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81642">
            <a:off x="779831" y="2890396"/>
            <a:ext cx="3090279" cy="1737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41.radikal.ru/i093/1112/f0/7bf562efd8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71600" y="2362200"/>
            <a:ext cx="3815657" cy="2496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516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Правило </a:t>
            </a:r>
            <a:r>
              <a:rPr lang="ru-RU" b="1" dirty="0" err="1" smtClean="0"/>
              <a:t>вулатпăр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467600" y="4191000"/>
            <a:ext cx="1447800" cy="76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Чалка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писев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6" name="Picture 4" descr="http://biotop.ru/i/goods/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0" y="2133600"/>
            <a:ext cx="2160407" cy="3107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https://forma-odezhda.ru/image/data/uniforma/forma1969/ris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828800"/>
            <a:ext cx="1145744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0" name="Picture 8" descr="https://creativeliz.files.wordpress.com/2012/05/lipstick-4-5-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72400" y="2590800"/>
            <a:ext cx="6858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2286000" y="4800600"/>
            <a:ext cx="1905000" cy="4572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</a:t>
            </a:r>
            <a:r>
              <a:rPr kumimoji="0" lang="vi-VN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ă</a:t>
            </a:r>
            <a:r>
              <a:rPr kumimoji="0" lang="ru-RU" sz="2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</a:t>
            </a:r>
            <a:r>
              <a:rPr kumimoji="0" lang="vi-VN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ă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2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лаша</a:t>
            </a:r>
            <a:endParaRPr kumimoji="0" lang="ru-RU" sz="2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5105400" y="5181600"/>
            <a:ext cx="2438400" cy="4572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Сенкер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ч</a:t>
            </a:r>
            <a:r>
              <a:rPr kumimoji="0" lang="vi-VN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ă</a:t>
            </a:r>
            <a:r>
              <a:rPr kumimoji="0" lang="ru-RU" sz="2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</a:t>
            </a:r>
            <a:r>
              <a:rPr kumimoji="0" lang="vi-VN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ă</a:t>
            </a:r>
            <a:r>
              <a:rPr kumimoji="0" lang="ru-RU" sz="2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ш</a:t>
            </a:r>
            <a:endParaRPr kumimoji="0" lang="ru-RU" sz="2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152400" y="5486400"/>
            <a:ext cx="2362200" cy="609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</a:t>
            </a:r>
            <a:r>
              <a:rPr kumimoji="0" lang="vi-VN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ă</a:t>
            </a:r>
            <a:r>
              <a:rPr kumimoji="0" lang="ru-RU" sz="2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</a:t>
            </a:r>
            <a:r>
              <a:rPr kumimoji="0" lang="vi-VN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ă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шинель</a:t>
            </a:r>
            <a:endParaRPr kumimoji="0" lang="ru-RU" sz="2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78028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Кӗнекери хӑнӑхтарӑва пурнӑҫлӑр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2438400"/>
            <a:ext cx="7848600" cy="609600"/>
          </a:xfrm>
        </p:spPr>
        <p:txBody>
          <a:bodyPr>
            <a:normAutofit fontScale="70000" lnSpcReduction="20000"/>
          </a:bodyPr>
          <a:lstStyle/>
          <a:p>
            <a:r>
              <a:rPr lang="ru-RU" sz="4400" i="1" dirty="0" smtClean="0">
                <a:latin typeface="Book Antiqua" pitchFamily="18" charset="0"/>
              </a:rPr>
              <a:t>244-мӗш </a:t>
            </a:r>
            <a:r>
              <a:rPr lang="ru-RU" sz="4400" i="1" dirty="0" err="1" smtClean="0">
                <a:latin typeface="Book Antiqua" pitchFamily="18" charset="0"/>
              </a:rPr>
              <a:t>хӑнӑхтару </a:t>
            </a:r>
            <a:r>
              <a:rPr lang="ru-RU" sz="4400" i="1" dirty="0" smtClean="0">
                <a:latin typeface="Book Antiqua" pitchFamily="18" charset="0"/>
              </a:rPr>
              <a:t>118-мӗш страница</a:t>
            </a:r>
            <a:endParaRPr lang="ru-RU" sz="4400" i="1" dirty="0"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3124200"/>
            <a:ext cx="56388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900" dirty="0" err="1" smtClean="0">
                <a:latin typeface="+mj-lt"/>
              </a:rPr>
              <a:t>Хӗлле </a:t>
            </a:r>
            <a:br>
              <a:rPr lang="ru-RU" sz="2900" dirty="0" err="1" smtClean="0">
                <a:latin typeface="+mj-lt"/>
              </a:rPr>
            </a:br>
            <a:r>
              <a:rPr lang="ru-RU" sz="2900" dirty="0" err="1" smtClean="0">
                <a:latin typeface="+mj-lt"/>
              </a:rPr>
              <a:t>Хура</a:t>
            </a:r>
            <a:r>
              <a:rPr lang="ru-RU" sz="2900" dirty="0" smtClean="0">
                <a:latin typeface="+mj-lt"/>
              </a:rPr>
              <a:t> </a:t>
            </a:r>
            <a:r>
              <a:rPr lang="ru-RU" sz="2900" dirty="0" err="1" smtClean="0">
                <a:latin typeface="+mj-lt"/>
              </a:rPr>
              <a:t>алсиш</a:t>
            </a:r>
            <a:r>
              <a:rPr lang="ru-RU" sz="2900" dirty="0" smtClean="0">
                <a:latin typeface="+mj-lt"/>
              </a:rPr>
              <a:t> – </a:t>
            </a:r>
            <a:r>
              <a:rPr lang="ru-RU" sz="2900" dirty="0" err="1" smtClean="0">
                <a:latin typeface="+mj-lt"/>
              </a:rPr>
              <a:t>алӑра,</a:t>
            </a:r>
            <a:endParaRPr lang="ru-RU" sz="2900" dirty="0" smtClean="0">
              <a:latin typeface="+mj-lt"/>
            </a:endParaRPr>
          </a:p>
          <a:p>
            <a:pPr algn="just"/>
            <a:r>
              <a:rPr lang="ru-RU" sz="2900" dirty="0" err="1" smtClean="0">
                <a:latin typeface="+mj-lt"/>
              </a:rPr>
              <a:t>шур</a:t>
            </a:r>
            <a:r>
              <a:rPr lang="ru-RU" sz="2900" dirty="0" smtClean="0">
                <a:latin typeface="+mj-lt"/>
              </a:rPr>
              <a:t> </a:t>
            </a:r>
            <a:r>
              <a:rPr lang="ru-RU" sz="2900" dirty="0" err="1" smtClean="0">
                <a:latin typeface="+mj-lt"/>
              </a:rPr>
              <a:t>ҫӑматӑ </a:t>
            </a:r>
            <a:r>
              <a:rPr lang="ru-RU" sz="2900" dirty="0" smtClean="0">
                <a:latin typeface="+mj-lt"/>
              </a:rPr>
              <a:t>– </a:t>
            </a:r>
            <a:r>
              <a:rPr lang="ru-RU" sz="2900" dirty="0" err="1" smtClean="0">
                <a:latin typeface="+mj-lt"/>
              </a:rPr>
              <a:t>урара</a:t>
            </a:r>
            <a:r>
              <a:rPr lang="ru-RU" sz="2900" dirty="0" smtClean="0">
                <a:latin typeface="+mj-lt"/>
              </a:rPr>
              <a:t>,</a:t>
            </a:r>
          </a:p>
          <a:p>
            <a:pPr algn="just"/>
            <a:r>
              <a:rPr lang="ru-RU" sz="2900" dirty="0" err="1" smtClean="0">
                <a:latin typeface="+mj-lt"/>
              </a:rPr>
              <a:t>кӑвак тутӑр </a:t>
            </a:r>
            <a:r>
              <a:rPr lang="ru-RU" sz="2900" dirty="0" smtClean="0">
                <a:latin typeface="+mj-lt"/>
              </a:rPr>
              <a:t>– </a:t>
            </a:r>
            <a:r>
              <a:rPr lang="ru-RU" sz="2900" dirty="0" err="1" smtClean="0">
                <a:latin typeface="+mj-lt"/>
              </a:rPr>
              <a:t>пуҫӑмра,</a:t>
            </a:r>
            <a:endParaRPr lang="ru-RU" sz="2900" dirty="0" smtClean="0">
              <a:latin typeface="+mj-lt"/>
            </a:endParaRPr>
          </a:p>
          <a:p>
            <a:pPr algn="just"/>
            <a:r>
              <a:rPr lang="ru-RU" sz="2900" dirty="0" err="1" smtClean="0">
                <a:latin typeface="+mj-lt"/>
              </a:rPr>
              <a:t>сар</a:t>
            </a:r>
            <a:r>
              <a:rPr lang="ru-RU" sz="2900" dirty="0" smtClean="0">
                <a:latin typeface="+mj-lt"/>
              </a:rPr>
              <a:t> </a:t>
            </a:r>
            <a:r>
              <a:rPr lang="ru-RU" sz="2900" dirty="0" err="1" smtClean="0">
                <a:latin typeface="+mj-lt"/>
              </a:rPr>
              <a:t>ҫунашка </a:t>
            </a:r>
            <a:r>
              <a:rPr lang="ru-RU" sz="2900" dirty="0" smtClean="0">
                <a:latin typeface="+mj-lt"/>
              </a:rPr>
              <a:t>– </a:t>
            </a:r>
            <a:r>
              <a:rPr lang="ru-RU" sz="2900" dirty="0" err="1" smtClean="0">
                <a:latin typeface="+mj-lt"/>
              </a:rPr>
              <a:t>айӑмра!</a:t>
            </a:r>
            <a:endParaRPr lang="ru-RU" sz="2900" dirty="0" smtClean="0">
              <a:latin typeface="+mj-lt"/>
            </a:endParaRPr>
          </a:p>
          <a:p>
            <a:pPr algn="r"/>
            <a:endParaRPr lang="ru-RU" sz="1600" dirty="0" smtClean="0">
              <a:latin typeface="+mj-lt"/>
            </a:endParaRPr>
          </a:p>
          <a:p>
            <a:pPr algn="r"/>
            <a:r>
              <a:rPr lang="ru-RU" sz="2900" dirty="0" smtClean="0">
                <a:latin typeface="+mj-lt"/>
              </a:rPr>
              <a:t>П. </a:t>
            </a:r>
            <a:r>
              <a:rPr lang="ru-RU" sz="2900" dirty="0" err="1" smtClean="0">
                <a:latin typeface="+mj-lt"/>
              </a:rPr>
              <a:t>Эйзин</a:t>
            </a:r>
            <a:endParaRPr lang="ru-RU" sz="2900" dirty="0">
              <a:latin typeface="+mj-lt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4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40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Тӗрӗсле!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81400" y="2667000"/>
            <a:ext cx="2057400" cy="2667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4800" dirty="0" err="1" smtClean="0"/>
              <a:t>Хура</a:t>
            </a:r>
            <a:endParaRPr lang="ru-RU" sz="4800" dirty="0" smtClean="0"/>
          </a:p>
          <a:p>
            <a:pPr algn="just"/>
            <a:r>
              <a:rPr lang="ru-RU" sz="4800" dirty="0" err="1" smtClean="0"/>
              <a:t>шур</a:t>
            </a:r>
            <a:endParaRPr lang="ru-RU" sz="4800" dirty="0" smtClean="0"/>
          </a:p>
          <a:p>
            <a:pPr algn="just"/>
            <a:r>
              <a:rPr lang="ru-RU" sz="4800" dirty="0" err="1" smtClean="0"/>
              <a:t>кӑвак</a:t>
            </a:r>
            <a:endParaRPr lang="ru-RU" sz="4800" dirty="0" smtClean="0"/>
          </a:p>
          <a:p>
            <a:pPr algn="just"/>
            <a:r>
              <a:rPr lang="ru-RU" sz="4800" dirty="0" err="1" smtClean="0"/>
              <a:t>сар</a:t>
            </a:r>
            <a:endParaRPr lang="ru-RU" sz="4800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676400"/>
            <a:ext cx="3810000" cy="8382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Кану </a:t>
            </a:r>
            <a:r>
              <a:rPr lang="ru-RU" b="1" dirty="0" err="1" smtClean="0">
                <a:solidFill>
                  <a:srgbClr val="0070C0"/>
                </a:solidFill>
              </a:rPr>
              <a:t>вӑхӑчӗ</a:t>
            </a:r>
            <a:r>
              <a:rPr lang="ru-RU" b="1" dirty="0" smtClean="0">
                <a:solidFill>
                  <a:srgbClr val="0070C0"/>
                </a:solidFill>
              </a:rPr>
              <a:t> 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5000" y="1981200"/>
            <a:ext cx="5257800" cy="4267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1, 2, 3, 4 –  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Физкультура 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тумалла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 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5, 6, 7, 8  – </a:t>
            </a:r>
            <a: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Пирӗн вӑйлӑ пулмалла</a:t>
            </a:r>
            <a: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 </a:t>
            </a:r>
            <a:b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1, 2, 3, 4 – </a:t>
            </a:r>
            <a:b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Физзарядка </a:t>
            </a:r>
            <a:r>
              <a:rPr lang="ru-RU" sz="32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юрататпӑр</a:t>
            </a:r>
            <a: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 </a:t>
            </a:r>
            <a:b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5, 6, 7, 8 – </a:t>
            </a:r>
            <a:b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Пурте</a:t>
            </a:r>
            <a: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харӑссӑн утатпӑр</a:t>
            </a:r>
            <a: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endParaRPr lang="ru-RU" dirty="0"/>
          </a:p>
        </p:txBody>
      </p:sp>
      <p:pic>
        <p:nvPicPr>
          <p:cNvPr id="1026" name="Picture 2" descr="https://image.jimcdn.com/app/cms/image/transf/none/path/sf992e9a0e7af8a11/image/i14b50b6c5a731d3f/version/1455450318/imag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19400"/>
            <a:ext cx="2724150" cy="3333750"/>
          </a:xfrm>
          <a:prstGeom prst="rect">
            <a:avLst/>
          </a:prstGeom>
          <a:noFill/>
        </p:spPr>
      </p:pic>
      <p:pic>
        <p:nvPicPr>
          <p:cNvPr id="1028" name="Picture 4" descr="http://www.yenislayt.com/upload/b7dd4cdad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0325" y="2667000"/>
            <a:ext cx="2733675" cy="33337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78028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Кӗнекери хӑнӑхтарӑва пурнӑҫлӑр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2438400"/>
            <a:ext cx="7848600" cy="609600"/>
          </a:xfrm>
        </p:spPr>
        <p:txBody>
          <a:bodyPr>
            <a:normAutofit fontScale="70000" lnSpcReduction="20000"/>
          </a:bodyPr>
          <a:lstStyle/>
          <a:p>
            <a:r>
              <a:rPr lang="ru-RU" sz="4400" i="1" dirty="0" smtClean="0">
                <a:latin typeface="Book Antiqua" pitchFamily="18" charset="0"/>
              </a:rPr>
              <a:t>244-мӗш </a:t>
            </a:r>
            <a:r>
              <a:rPr lang="ru-RU" sz="4400" i="1" dirty="0" err="1" smtClean="0">
                <a:latin typeface="Book Antiqua" pitchFamily="18" charset="0"/>
              </a:rPr>
              <a:t>хӑнӑхтару </a:t>
            </a:r>
            <a:r>
              <a:rPr lang="ru-RU" sz="4400" i="1" dirty="0" smtClean="0">
                <a:latin typeface="Book Antiqua" pitchFamily="18" charset="0"/>
              </a:rPr>
              <a:t>118-мӗш страница</a:t>
            </a:r>
            <a:endParaRPr lang="ru-RU" sz="4400" i="1" dirty="0">
              <a:latin typeface="Book Antiqu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990600" y="3200400"/>
            <a:ext cx="7848600" cy="60960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245-мӗш </a:t>
            </a:r>
            <a:r>
              <a:rPr kumimoji="0" lang="ru-RU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хӑнӑхтару </a:t>
            </a: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118-мӗш страница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  <p:pic>
        <p:nvPicPr>
          <p:cNvPr id="20482" name="Picture 2" descr="http://mariafresa.net/data_gallery/check-mark-clip-art-43fQVi-clipar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2286000"/>
            <a:ext cx="563307" cy="523876"/>
          </a:xfrm>
          <a:prstGeom prst="rect">
            <a:avLst/>
          </a:prstGeom>
          <a:noFill/>
        </p:spPr>
      </p:pic>
      <p:pic>
        <p:nvPicPr>
          <p:cNvPr id="6" name="Picture 2" descr="http://mariafresa.net/data_gallery/check-mark-clip-art-43fQVi-clipar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3048000"/>
            <a:ext cx="563307" cy="52387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32688"/>
          </a:xfrm>
        </p:spPr>
        <p:txBody>
          <a:bodyPr/>
          <a:lstStyle/>
          <a:p>
            <a:r>
              <a:rPr lang="ru-RU" b="1" dirty="0" smtClean="0"/>
              <a:t>Ӗ</a:t>
            </a:r>
            <a:r>
              <a:rPr lang="en-US" b="1" dirty="0" smtClean="0"/>
              <a:t>ç</a:t>
            </a:r>
            <a:r>
              <a:rPr lang="ru-RU" b="1" dirty="0" err="1" smtClean="0"/>
              <a:t>ленине</a:t>
            </a:r>
            <a:r>
              <a:rPr lang="en-US" b="1" dirty="0" smtClean="0"/>
              <a:t> </a:t>
            </a:r>
            <a:r>
              <a:rPr lang="ru-RU" b="1" dirty="0" err="1" smtClean="0"/>
              <a:t>хакласси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8800" y="2667000"/>
            <a:ext cx="6400800" cy="2438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dirty="0" err="1" smtClean="0"/>
              <a:t>эпӗ </a:t>
            </a:r>
            <a:r>
              <a:rPr lang="ru-RU" dirty="0" smtClean="0"/>
              <a:t>паян </a:t>
            </a:r>
            <a:r>
              <a:rPr lang="ru-RU" dirty="0" err="1" smtClean="0"/>
              <a:t>лайӑх хуравларӑм</a:t>
            </a:r>
            <a:r>
              <a:rPr lang="ru-RU" dirty="0" smtClean="0"/>
              <a:t>, </a:t>
            </a:r>
            <a:r>
              <a:rPr lang="ru-RU" dirty="0" err="1" smtClean="0"/>
              <a:t>эпӗ темӑна лайӑх ӑнлантӑм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- урок </a:t>
            </a:r>
            <a:r>
              <a:rPr lang="ru-RU" dirty="0" err="1" smtClean="0"/>
              <a:t>маншӑн йывӑр пулчӗ</a:t>
            </a:r>
            <a:r>
              <a:rPr lang="ru-RU" dirty="0" smtClean="0"/>
              <a:t>, </a:t>
            </a:r>
            <a:r>
              <a:rPr lang="ru-RU" dirty="0" err="1" smtClean="0"/>
              <a:t>анчах</a:t>
            </a:r>
            <a:r>
              <a:rPr lang="ru-RU" dirty="0" smtClean="0"/>
              <a:t> </a:t>
            </a:r>
            <a:r>
              <a:rPr lang="ru-RU" dirty="0" err="1" smtClean="0"/>
              <a:t>эпӗ хуравлама</a:t>
            </a:r>
            <a:r>
              <a:rPr lang="ru-RU" dirty="0" smtClean="0"/>
              <a:t> </a:t>
            </a:r>
            <a:r>
              <a:rPr lang="ru-RU" dirty="0" err="1" smtClean="0"/>
              <a:t>тӑрӑшрӑм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- урок </a:t>
            </a:r>
            <a:r>
              <a:rPr lang="ru-RU" dirty="0" err="1" smtClean="0"/>
              <a:t>маншӑн йывӑр пулчӗ</a:t>
            </a:r>
            <a:r>
              <a:rPr lang="ru-RU" dirty="0" smtClean="0"/>
              <a:t>, </a:t>
            </a:r>
            <a:r>
              <a:rPr lang="ru-RU" dirty="0" err="1" smtClean="0"/>
              <a:t>мана</a:t>
            </a:r>
            <a:r>
              <a:rPr lang="ru-RU" dirty="0" smtClean="0"/>
              <a:t> </a:t>
            </a:r>
            <a:r>
              <a:rPr lang="ru-RU" dirty="0" err="1" smtClean="0"/>
              <a:t>пулӑшу кирлӗ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5602" name="Picture 2" descr="https://arhivurokov.ru/multiurok/html/2017/05/02/s_59089b1e181ba/621205_5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2590800"/>
            <a:ext cx="609600" cy="2438400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609600" y="5410200"/>
            <a:ext cx="7848600" cy="914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Классра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паян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кам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лайӑх ӗ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ç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лене пек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туйӑнать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 Кама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кулӑш лартса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пама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пултаратӑн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685800" y="1828800"/>
            <a:ext cx="7086600" cy="533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2800" dirty="0" err="1" smtClean="0"/>
              <a:t>Хӑв урокра</a:t>
            </a:r>
            <a:r>
              <a:rPr lang="ru-RU" sz="2800" dirty="0" smtClean="0"/>
              <a:t> </a:t>
            </a:r>
            <a:r>
              <a:rPr lang="ru-RU" sz="2800" dirty="0" err="1" smtClean="0"/>
              <a:t>мӗнле ӗ</a:t>
            </a:r>
            <a:r>
              <a:rPr lang="en-US" sz="2800" dirty="0" smtClean="0"/>
              <a:t>ç</a:t>
            </a:r>
            <a:r>
              <a:rPr lang="ru-RU" sz="2800" dirty="0" err="1" smtClean="0"/>
              <a:t>ленине</a:t>
            </a:r>
            <a:r>
              <a:rPr lang="ru-RU" sz="2800" dirty="0" smtClean="0"/>
              <a:t> </a:t>
            </a:r>
            <a:r>
              <a:rPr lang="ru-RU" sz="2800" dirty="0" err="1" smtClean="0"/>
              <a:t>хакла</a:t>
            </a:r>
            <a:r>
              <a:rPr lang="ru-RU" sz="2800" dirty="0" smtClean="0"/>
              <a:t>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914400"/>
            <a:ext cx="2286000" cy="780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Киле </a:t>
            </a:r>
            <a:r>
              <a:rPr lang="ru-RU" dirty="0" err="1" smtClean="0"/>
              <a:t>ӗҫ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905000"/>
            <a:ext cx="7848600" cy="18288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sz="3200" i="1" dirty="0" smtClean="0">
                <a:latin typeface="Book Antiqua" pitchFamily="18" charset="0"/>
              </a:rPr>
              <a:t>246-мӗш </a:t>
            </a:r>
            <a:r>
              <a:rPr lang="ru-RU" sz="3200" i="1" dirty="0" err="1" smtClean="0">
                <a:latin typeface="Book Antiqua" pitchFamily="18" charset="0"/>
              </a:rPr>
              <a:t>хӑнӑхтару </a:t>
            </a:r>
            <a:r>
              <a:rPr lang="ru-RU" sz="3200" i="1" dirty="0" smtClean="0">
                <a:latin typeface="Book Antiqua" pitchFamily="18" charset="0"/>
              </a:rPr>
              <a:t>(стр. 118)</a:t>
            </a:r>
          </a:p>
          <a:p>
            <a:pPr>
              <a:buNone/>
            </a:pPr>
            <a:endParaRPr lang="ru-RU" sz="1200" i="1" dirty="0" smtClean="0">
              <a:latin typeface="Book Antiqua" pitchFamily="18" charset="0"/>
            </a:endParaRPr>
          </a:p>
          <a:p>
            <a:r>
              <a:rPr lang="ru-RU" sz="3200" i="1" dirty="0" err="1" smtClean="0">
                <a:latin typeface="Book Antiqua" pitchFamily="18" charset="0"/>
              </a:rPr>
              <a:t>Кӗнекери </a:t>
            </a:r>
            <a:r>
              <a:rPr lang="ru-RU" sz="3200" i="1" dirty="0" smtClean="0">
                <a:latin typeface="Book Antiqua" pitchFamily="18" charset="0"/>
              </a:rPr>
              <a:t>правило (стр. 119) </a:t>
            </a:r>
            <a:endParaRPr lang="ru-RU" sz="4400" i="1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ru-RU" b="1" dirty="0" err="1" smtClean="0"/>
              <a:t>Вӗреннине </a:t>
            </a:r>
            <a:r>
              <a:rPr lang="ru-RU" b="1" dirty="0" smtClean="0"/>
              <a:t>аса </a:t>
            </a:r>
            <a:r>
              <a:rPr lang="ru-RU" b="1" dirty="0" err="1" smtClean="0"/>
              <a:t>илни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480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DD0CC8-9B5F-4F0F-AA35-1ADC6AC051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02DD0CC8-9B5F-4F0F-AA35-1ADC6AC051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F88532-E08C-4FC4-B451-52370B4327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E3F88532-E08C-4FC4-B451-52370B4327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72B70F-9AAD-4CFB-928D-AF72A5BE85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A272B70F-9AAD-4CFB-928D-AF72A5BE85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803456-88C7-4214-AFC4-E2B8BF948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32803456-88C7-4214-AFC4-E2B8BF948A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41FD24-09E6-43B1-93FE-4DA1339F82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7E41FD24-09E6-43B1-93FE-4DA1339F82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A8CB83-83DA-4F1C-AF8C-5416FC6E48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02A8CB83-83DA-4F1C-AF8C-5416FC6E48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B93106-1718-48CF-8342-40E33E84EF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2FB93106-1718-48CF-8342-40E33E84EF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8C4E9F-5436-4BED-9DEB-B133AAD033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>
                                            <p:graphicEl>
                                              <a:dgm id="{6F8C4E9F-5436-4BED-9DEB-B133AAD033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716A94-E113-45F0-8F22-41C751F8B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dgm id="{77716A94-E113-45F0-8F22-41C751F8B2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AtOnc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/>
          </a:bodyPr>
          <a:lstStyle/>
          <a:p>
            <a:pPr lvl="0"/>
            <a:r>
              <a:rPr lang="ru-RU" b="1" dirty="0" err="1" smtClean="0"/>
              <a:t>Ыйтусене</a:t>
            </a:r>
            <a:r>
              <a:rPr lang="ru-RU" b="1" dirty="0" smtClean="0"/>
              <a:t> </a:t>
            </a:r>
            <a:r>
              <a:rPr lang="ru-RU" b="1" dirty="0" err="1" smtClean="0"/>
              <a:t>хуравлӑр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6477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8914" name="Picture 2" descr="https://xn--80aaxitdbjk.xn--p1ai/wa-data/public/shop/products/86/07/786/images/99689/99689.750x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10400" y="1752600"/>
            <a:ext cx="1244600" cy="1066800"/>
          </a:xfrm>
          <a:prstGeom prst="rect">
            <a:avLst/>
          </a:prstGeom>
          <a:noFill/>
        </p:spPr>
      </p:pic>
      <p:pic>
        <p:nvPicPr>
          <p:cNvPr id="38918" name="Picture 6" descr="http://st-gdefon.gallery.world/wallpapers_original/308521_gallery.world.jpg?9b30f88865a6ee068aa988b568d8492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010400" y="2895600"/>
            <a:ext cx="1273629" cy="990600"/>
          </a:xfrm>
          <a:prstGeom prst="rect">
            <a:avLst/>
          </a:prstGeom>
          <a:noFill/>
        </p:spPr>
      </p:pic>
      <p:pic>
        <p:nvPicPr>
          <p:cNvPr id="38922" name="Picture 10" descr="http://s1.1zoom.me/b5050/2/Christmas_Fir_460930_1024x76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flipH="1">
            <a:off x="7010400" y="4038600"/>
            <a:ext cx="1295400" cy="1066800"/>
          </a:xfrm>
          <a:prstGeom prst="rect">
            <a:avLst/>
          </a:prstGeom>
          <a:noFill/>
        </p:spPr>
      </p:pic>
      <p:pic>
        <p:nvPicPr>
          <p:cNvPr id="38924" name="Picture 12" descr="http://clipart-library.com/images/8T65pAMjc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010400" y="5257800"/>
            <a:ext cx="1295400" cy="113347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B1C10B-B612-498E-8339-4980E7D70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FEB1C10B-B612-498E-8339-4980E7D70E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46570F-F640-4A38-AB80-7E2DE4875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D246570F-F640-4A38-AB80-7E2DE48755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5A3B02-4442-4F80-837E-10BBCA5575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E75A3B02-4442-4F80-837E-10BBCA5575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CAFB34-6293-421F-801B-DB9149D736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86CAFB34-6293-421F-801B-DB9149D736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B64ADD-C28C-4C7D-8182-5A10818AE6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43B64ADD-C28C-4C7D-8182-5A10818AE6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443120-FCC9-434A-88DE-CAA9C1A473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3E443120-FCC9-434A-88DE-CAA9C1A473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574A9F-ABCC-4FB7-8B86-10A83FF50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3D574A9F-ABCC-4FB7-8B86-10A83FF501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EDAAD5-D738-4A24-8C9D-9B9101C75E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30EDAAD5-D738-4A24-8C9D-9B9101C75E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AtOnc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/>
          <a:lstStyle/>
          <a:p>
            <a:r>
              <a:rPr lang="ru-RU" b="1" dirty="0" err="1" smtClean="0"/>
              <a:t>Ыйтусене</a:t>
            </a:r>
            <a:r>
              <a:rPr lang="ru-RU" b="1" dirty="0" smtClean="0"/>
              <a:t> </a:t>
            </a:r>
            <a:r>
              <a:rPr lang="ru-RU" b="1" dirty="0" err="1" smtClean="0"/>
              <a:t>хуравлӑр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935480"/>
          <a:ext cx="6705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64" name="Picture 4" descr="http://pngimg.com/uploads/autumn_leaves/autumn_leaves_PNG3611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91400" y="1905000"/>
            <a:ext cx="1077051" cy="1067477"/>
          </a:xfrm>
          <a:prstGeom prst="rect">
            <a:avLst/>
          </a:prstGeom>
          <a:noFill/>
        </p:spPr>
      </p:pic>
      <p:pic>
        <p:nvPicPr>
          <p:cNvPr id="40966" name="Picture 6" descr="https://img1.goodfon.ru/original/1600x900/e/aa/cvetok-nebo-zheltyy.jpg"/>
          <p:cNvPicPr>
            <a:picLocks noChangeAspect="1" noChangeArrowheads="1"/>
          </p:cNvPicPr>
          <p:nvPr/>
        </p:nvPicPr>
        <p:blipFill>
          <a:blip r:embed="rId7" cstate="screen"/>
          <a:srcRect t="-7143"/>
          <a:stretch>
            <a:fillRect/>
          </a:stretch>
        </p:blipFill>
        <p:spPr bwMode="auto">
          <a:xfrm>
            <a:off x="7315200" y="2971800"/>
            <a:ext cx="1219200" cy="1143000"/>
          </a:xfrm>
          <a:prstGeom prst="rect">
            <a:avLst/>
          </a:prstGeom>
          <a:noFill/>
        </p:spPr>
      </p:pic>
      <p:pic>
        <p:nvPicPr>
          <p:cNvPr id="40968" name="Picture 8" descr="http://mtdata.ru/u25/photoA79B/20192113412-0/original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15200" y="4191000"/>
            <a:ext cx="1219200" cy="1066800"/>
          </a:xfrm>
          <a:prstGeom prst="rect">
            <a:avLst/>
          </a:prstGeom>
          <a:noFill/>
        </p:spPr>
      </p:pic>
      <p:pic>
        <p:nvPicPr>
          <p:cNvPr id="40970" name="Picture 10" descr="http://www.wallpapermania.eu/images/lthumbs/2012-04/434_big-brown-bear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315200" y="5334000"/>
            <a:ext cx="1330037" cy="914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1A53FAE-C3ED-454E-AC2E-E5B6D7B382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F1A53FAE-C3ED-454E-AC2E-E5B6D7B382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DF3AEE8-8485-4898-8BD6-E3AFFFD9AE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graphicEl>
                                              <a:dgm id="{3DF3AEE8-8485-4898-8BD6-E3AFFFD9AE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AD0FB5-7D43-4E07-BAAC-06351503A5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graphicEl>
                                              <a:dgm id="{F6AD0FB5-7D43-4E07-BAAC-06351503A5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F54FD65-4D7D-4EED-A5DA-10516DACB7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graphicEl>
                                              <a:dgm id="{EF54FD65-4D7D-4EED-A5DA-10516DACB7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EEA9EA0-2EE3-425F-A021-44A50BA80D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graphicEl>
                                              <a:dgm id="{BEEA9EA0-2EE3-425F-A021-44A50BA80D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453370B-1E6A-4837-B7D1-B480908F7F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graphicEl>
                                              <a:dgm id="{B453370B-1E6A-4837-B7D1-B480908F7F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286119E-7C6D-4A5A-9984-26A84BB5EB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graphicEl>
                                              <a:dgm id="{D286119E-7C6D-4A5A-9984-26A84BB5EB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DC1B152-AA8B-44F5-8823-7E48EA9EE2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graphicEl>
                                              <a:dgm id="{1DC1B152-AA8B-44F5-8823-7E48EA9EE2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lvlAtOnc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8229600" cy="1752600"/>
          </a:xfr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Паянхи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урок теми 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мӗнле-ши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762000"/>
            <a:ext cx="8534400" cy="1828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Урок теми: </a:t>
            </a:r>
            <a:br>
              <a:rPr lang="ru-RU" b="1" dirty="0" smtClean="0"/>
            </a:br>
            <a:r>
              <a:rPr lang="ru-RU" b="1" dirty="0" err="1" smtClean="0"/>
              <a:t>«Тӗсе пӗлтерекен сӑмахсем»</a:t>
            </a:r>
            <a:endParaRPr lang="ru-RU" dirty="0"/>
          </a:p>
        </p:txBody>
      </p:sp>
      <p:pic>
        <p:nvPicPr>
          <p:cNvPr id="13316" name="Picture 4" descr="http://www.omartasatt.ru/_ph/40/2665008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67311">
            <a:off x="3427813" y="3721819"/>
            <a:ext cx="4550383" cy="2845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 descr="http://xn--10-6kci3akcf0a7abanl1e.xn--80acgfbsl1azdqr.xn--p1ai/media/news/news_45568_image_900x_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81642">
            <a:off x="748270" y="2781747"/>
            <a:ext cx="4557389" cy="2562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4343400"/>
            <a:ext cx="6477000" cy="121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36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Çичӗ тӗслӗ ҫут хӑю Атӑл  урлӑ  ывтӑнчӗ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257800" y="5334000"/>
            <a:ext cx="3733800" cy="129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err="1" smtClean="0">
                <a:solidFill>
                  <a:srgbClr val="99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Асамат</a:t>
            </a:r>
            <a:r>
              <a:rPr lang="ru-RU" sz="4000" dirty="0" smtClean="0">
                <a:solidFill>
                  <a:srgbClr val="99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err="1" smtClean="0">
                <a:solidFill>
                  <a:srgbClr val="99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кӗперӗ </a:t>
            </a:r>
            <a:r>
              <a:rPr lang="ru-RU" sz="4000" dirty="0" smtClean="0">
                <a:solidFill>
                  <a:srgbClr val="99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тата </a:t>
            </a:r>
            <a:r>
              <a:rPr lang="ru-RU" sz="4000" dirty="0" err="1" smtClean="0">
                <a:solidFill>
                  <a:srgbClr val="99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тӗс</a:t>
            </a:r>
            <a:endParaRPr lang="ru-RU" sz="4000" dirty="0">
              <a:solidFill>
                <a:srgbClr val="9999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42" name="Picture 10" descr="http://img1.liveinternet.ru/images/attach/c/3/121/919/121919615_0_5ac46_1f1016b2_ori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609600"/>
            <a:ext cx="4114799" cy="187785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Сӑмахсене илемлӗ ҫырса хур</a:t>
            </a:r>
            <a:endParaRPr lang="ru-RU" dirty="0"/>
          </a:p>
        </p:txBody>
      </p:sp>
      <p:pic>
        <p:nvPicPr>
          <p:cNvPr id="1026" name="Picture 2" descr="d:\Users\Vaso\Desktop\2018\001 (2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199" y="2285999"/>
            <a:ext cx="8153401" cy="223994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Vaso\Desktop\2018\001 - копи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90800" y="2971800"/>
            <a:ext cx="4114800" cy="3488635"/>
          </a:xfrm>
          <a:prstGeom prst="rect">
            <a:avLst/>
          </a:prstGeom>
          <a:noFill/>
        </p:spPr>
      </p:pic>
      <p:pic>
        <p:nvPicPr>
          <p:cNvPr id="2051" name="Picture 3" descr="d:\Users\Vaso\Desktop\2018\001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52600" y="609600"/>
            <a:ext cx="5791200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833</TotalTime>
  <Words>229</Words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Уҫă урок  Теми: …</vt:lpstr>
      <vt:lpstr>Вӗреннине аса илни</vt:lpstr>
      <vt:lpstr>Ыйтусене хуравлӑр</vt:lpstr>
      <vt:lpstr>Ыйтусене хуравлӑр</vt:lpstr>
      <vt:lpstr>Паянхи урок теми  мӗнле-ши? </vt:lpstr>
      <vt:lpstr>Урок теми:  «Тӗсе пӗлтерекен сӑмахсем»</vt:lpstr>
      <vt:lpstr>Слайд 7</vt:lpstr>
      <vt:lpstr>Сӑмахсене илемлӗ ҫырса хур</vt:lpstr>
      <vt:lpstr>Слайд 9</vt:lpstr>
      <vt:lpstr>Правило вулатпăр</vt:lpstr>
      <vt:lpstr>Кӗнекери хӑнӑхтарӑва пурнӑҫлӑр</vt:lpstr>
      <vt:lpstr>Тӗрӗсле!</vt:lpstr>
      <vt:lpstr>Кану вӑхӑчӗ </vt:lpstr>
      <vt:lpstr>Кӗнекери хӑнӑхтарӑва пурнӑҫлӑр</vt:lpstr>
      <vt:lpstr>Ӗçленине хакласси</vt:lpstr>
      <vt:lpstr>Киле ӗҫ: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Vaso</dc:creator>
  <cp:lastModifiedBy>Work</cp:lastModifiedBy>
  <cp:revision>87</cp:revision>
  <dcterms:created xsi:type="dcterms:W3CDTF">2018-01-28T10:26:02Z</dcterms:created>
  <dcterms:modified xsi:type="dcterms:W3CDTF">2019-01-08T16:52:55Z</dcterms:modified>
</cp:coreProperties>
</file>