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015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91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460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1475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081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01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730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221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81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2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30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65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63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24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762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79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70C15DF-D1BB-4023-9C18-2609D1799E0E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35CE9C-72AD-485D-B27E-63DEF5A85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95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2016 </a:t>
            </a:r>
            <a:r>
              <a:rPr lang="en-US" b="1" dirty="0" smtClean="0"/>
              <a:t>GENIUS INVENTIONS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Genius  or bizarre?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0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this?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310" y="2063750"/>
            <a:ext cx="7029121" cy="3311525"/>
          </a:xfrm>
        </p:spPr>
      </p:pic>
    </p:spTree>
    <p:extLst>
      <p:ext uri="{BB962C8B-B14F-4D97-AF65-F5344CB8AC3E}">
        <p14:creationId xmlns:p14="http://schemas.microsoft.com/office/powerpoint/2010/main" val="1610944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80E0F"/>
                </a:solidFill>
              </a:rPr>
              <a:t>What’s </a:t>
            </a:r>
            <a:r>
              <a:rPr lang="en-US" dirty="0" smtClean="0">
                <a:solidFill>
                  <a:srgbClr val="B80E0F"/>
                </a:solidFill>
              </a:rPr>
              <a:t> this</a:t>
            </a:r>
            <a:r>
              <a:rPr lang="en-US" dirty="0">
                <a:solidFill>
                  <a:srgbClr val="B80E0F"/>
                </a:solidFill>
              </a:rPr>
              <a:t>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353" y="1670538"/>
            <a:ext cx="5697415" cy="3704737"/>
          </a:xfrm>
        </p:spPr>
      </p:pic>
    </p:spTree>
    <p:extLst>
      <p:ext uri="{BB962C8B-B14F-4D97-AF65-F5344CB8AC3E}">
        <p14:creationId xmlns:p14="http://schemas.microsoft.com/office/powerpoint/2010/main" val="404402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643" y="351692"/>
            <a:ext cx="4126860" cy="101990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Edible  spoons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245" y="562708"/>
            <a:ext cx="6013939" cy="48118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642" y="1371600"/>
            <a:ext cx="4740004" cy="4002985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USEFUL IS IT?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NEEDS DOES IT MEET?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ITS PRACTICAL APPLICATION?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WOULD INVEST MONEY TO DEVELOP THIS IDEA FUTHER?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WOULD BUY IT?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LIKELY IS IT TO REVOLUTIONISE THE WORLD?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1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879231"/>
          </a:xfrm>
        </p:spPr>
        <p:txBody>
          <a:bodyPr/>
          <a:lstStyle/>
          <a:p>
            <a:r>
              <a:rPr lang="en-US" dirty="0" smtClean="0"/>
              <a:t>HORSE  SNEAKERS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384" y="685800"/>
            <a:ext cx="5240215" cy="46894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642" y="1740878"/>
            <a:ext cx="5144450" cy="3633708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USEFUL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THEY?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NEEDS DOES IT MEET?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ITS PRACTICAL APPLICATION?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WOULD INVEST MONEY TO DEVELOP THIS IDEA FUTHER?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WOULD BUY IT?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LIKELY IS IT TO REVOLUTIONISE THE WORLD?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572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B80E0F"/>
                </a:solidFill>
              </a:rPr>
              <a:t>What’s  this?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24" y="1389185"/>
            <a:ext cx="6194160" cy="3898167"/>
          </a:xfrm>
        </p:spPr>
      </p:pic>
    </p:spTree>
    <p:extLst>
      <p:ext uri="{BB962C8B-B14F-4D97-AF65-F5344CB8AC3E}">
        <p14:creationId xmlns:p14="http://schemas.microsoft.com/office/powerpoint/2010/main" val="233541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1125415"/>
          </a:xfrm>
        </p:spPr>
        <p:txBody>
          <a:bodyPr>
            <a:normAutofit/>
          </a:bodyPr>
          <a:lstStyle/>
          <a:p>
            <a:r>
              <a:rPr lang="en-US" dirty="0" smtClean="0"/>
              <a:t>EDIBLE </a:t>
            </a:r>
            <a:br>
              <a:rPr lang="en-US" dirty="0" smtClean="0"/>
            </a:br>
            <a:r>
              <a:rPr lang="en-US" dirty="0" smtClean="0"/>
              <a:t> BEER SIX-PACK RING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642" y="1811216"/>
            <a:ext cx="4126861" cy="3563370"/>
          </a:xfrm>
        </p:spPr>
        <p:txBody>
          <a:bodyPr>
            <a:normAutofit lnSpcReduction="10000"/>
          </a:bodyPr>
          <a:lstStyle/>
          <a:p>
            <a:pPr marL="285750" lvl="0" indent="-285750" algn="l">
              <a:buClr>
                <a:srgbClr val="B80E0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USEFUL IS IT?</a:t>
            </a:r>
          </a:p>
          <a:p>
            <a:pPr marL="285750" lvl="0" indent="-285750" algn="l">
              <a:buClr>
                <a:srgbClr val="B80E0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NEEDS DOES IT MEET?</a:t>
            </a:r>
          </a:p>
          <a:p>
            <a:pPr marL="285750" lvl="0" indent="-285750" algn="l">
              <a:buClr>
                <a:srgbClr val="B80E0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ITS PRACTICAL APPLICATION?</a:t>
            </a:r>
          </a:p>
          <a:p>
            <a:pPr marL="285750" lvl="0" indent="-285750" algn="l">
              <a:buClr>
                <a:srgbClr val="B80E0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WOULD INVEST MONEY TO DEVELOP THIS IDEA FUTHER?</a:t>
            </a:r>
          </a:p>
          <a:p>
            <a:pPr marL="285750" lvl="0" indent="-285750" algn="l">
              <a:buClr>
                <a:srgbClr val="B80E0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WOULD BUY IT?</a:t>
            </a:r>
          </a:p>
          <a:p>
            <a:pPr marL="285750" lvl="0" indent="-285750" algn="l">
              <a:buClr>
                <a:srgbClr val="B80E0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LIKELY IS IT TO REVOLUTIONISE THE WORLD?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663" y="861647"/>
            <a:ext cx="6488845" cy="4512938"/>
          </a:xfrm>
        </p:spPr>
      </p:pic>
    </p:spTree>
    <p:extLst>
      <p:ext uri="{BB962C8B-B14F-4D97-AF65-F5344CB8AC3E}">
        <p14:creationId xmlns:p14="http://schemas.microsoft.com/office/powerpoint/2010/main" val="2168535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177</TotalTime>
  <Words>144</Words>
  <Application>Microsoft Office PowerPoint</Application>
  <PresentationFormat>Широкоэкранный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Impact</vt:lpstr>
      <vt:lpstr>Times New Roman</vt:lpstr>
      <vt:lpstr>Главное мероприятие</vt:lpstr>
      <vt:lpstr>2016 GENIUS INVENTIONS</vt:lpstr>
      <vt:lpstr>What’s this?</vt:lpstr>
      <vt:lpstr>What’s  this?</vt:lpstr>
      <vt:lpstr>Edible  spoons</vt:lpstr>
      <vt:lpstr>HORSE  SNEAKERS</vt:lpstr>
      <vt:lpstr>What’s  this?</vt:lpstr>
      <vt:lpstr>EDIBLE   BEER SIX-PACK 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INVENTIONS  AND  INVENTORS</dc:title>
  <dc:creator>Admin</dc:creator>
  <cp:lastModifiedBy>Admin</cp:lastModifiedBy>
  <cp:revision>6</cp:revision>
  <dcterms:created xsi:type="dcterms:W3CDTF">2018-10-06T15:49:58Z</dcterms:created>
  <dcterms:modified xsi:type="dcterms:W3CDTF">2019-01-08T10:57:51Z</dcterms:modified>
</cp:coreProperties>
</file>