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4A35"/>
    <a:srgbClr val="EFC495"/>
    <a:srgbClr val="8C5F44"/>
    <a:srgbClr val="FFE0C1"/>
    <a:srgbClr val="FFCC99"/>
    <a:srgbClr val="FFFF99"/>
    <a:srgbClr val="96613A"/>
    <a:srgbClr val="FF9933"/>
    <a:srgbClr val="9F8AB8"/>
    <a:srgbClr val="6B238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Рабоч папка\в 08 2014\мб\ист\landofart.ru-36ee77e1d3d0-560x829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2" t="1944" r="2191"/>
          <a:stretch/>
        </p:blipFill>
        <p:spPr bwMode="auto">
          <a:xfrm rot="16200000">
            <a:off x="1143004" y="-1143001"/>
            <a:ext cx="6858000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836712"/>
            <a:ext cx="7344816" cy="3168352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>
              <a:defRPr sz="6000" b="1" cap="none" spc="0">
                <a:ln w="50800"/>
                <a:solidFill>
                  <a:srgbClr val="6D4A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653136"/>
            <a:ext cx="7056784" cy="1368152"/>
          </a:xfrm>
        </p:spPr>
        <p:txBody>
          <a:bodyPr>
            <a:normAutofit/>
          </a:bodyPr>
          <a:lstStyle>
            <a:lvl1pPr marL="0" indent="0" algn="ctr">
              <a:buNone/>
              <a:defRPr sz="4000" b="1" cap="none" spc="0">
                <a:ln>
                  <a:noFill/>
                </a:ln>
                <a:solidFill>
                  <a:srgbClr val="96613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6613A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Рабоч папка\в 08 2014\мб\ист\landofart.ru-36ee77e1d3d0-560x829.pn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2" t="1944" r="2191"/>
          <a:stretch/>
        </p:blipFill>
        <p:spPr bwMode="auto">
          <a:xfrm rot="16200000">
            <a:off x="1143004" y="-1143001"/>
            <a:ext cx="6858000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684076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1412776"/>
            <a:ext cx="7128792" cy="4464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-18864" y="6396335"/>
            <a:ext cx="3923928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kern="1200" cap="none" spc="0" dirty="0" smtClean="0">
                <a:ln w="50800"/>
                <a:solidFill>
                  <a:srgbClr val="6D4A35"/>
                </a:solidFill>
                <a:effectLst/>
                <a:latin typeface="Mistral" pitchFamily="66" charset="0"/>
                <a:ea typeface="+mn-ea"/>
                <a:cs typeface="+mn-cs"/>
              </a:rPr>
              <a:t>М.Н.Бурмистрова – Е.В.Акчурина</a:t>
            </a:r>
            <a:endParaRPr lang="ru-RU" sz="2400" b="1" kern="1200" cap="none" spc="0" dirty="0">
              <a:ln w="50800"/>
              <a:solidFill>
                <a:srgbClr val="6D4A35"/>
              </a:solidFill>
              <a:effectLst/>
              <a:latin typeface="Mistral" pitchFamily="66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b="1" kern="1200" cap="none" spc="0">
          <a:ln w="50800"/>
          <a:solidFill>
            <a:srgbClr val="96613A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j-ea"/>
          <a:cs typeface="Courier New" pitchFamily="49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q"/>
        <a:defRPr sz="3200" kern="1200">
          <a:solidFill>
            <a:srgbClr val="6D4A35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q"/>
        <a:defRPr sz="2800" kern="1200">
          <a:solidFill>
            <a:srgbClr val="6D4A35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q"/>
        <a:defRPr sz="2400" kern="1200">
          <a:solidFill>
            <a:srgbClr val="6D4A35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q"/>
        <a:defRPr sz="2000" kern="1200">
          <a:solidFill>
            <a:srgbClr val="6D4A35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q"/>
        <a:defRPr sz="2000" kern="1200">
          <a:solidFill>
            <a:srgbClr val="6D4A35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b="0" dirty="0" smtClean="0"/>
              <a:t>Викторина «Великие имена России» 6 класс </a:t>
            </a:r>
            <a:endParaRPr lang="ru-RU" sz="2800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 </a:t>
            </a:r>
            <a:r>
              <a:rPr lang="ru-RU" sz="2800" dirty="0" smtClean="0"/>
              <a:t>презентации: </a:t>
            </a:r>
            <a:r>
              <a:rPr lang="ru-RU" sz="2800" dirty="0" err="1" smtClean="0"/>
              <a:t>Тожелкина</a:t>
            </a:r>
            <a:r>
              <a:rPr lang="ru-RU" sz="2800" dirty="0" smtClean="0"/>
              <a:t> Наталья Петровна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39792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548680"/>
            <a:ext cx="7344816" cy="79208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Конкурс «Разминка»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908720"/>
            <a:ext cx="7488832" cy="4824536"/>
          </a:xfrm>
        </p:spPr>
        <p:txBody>
          <a:bodyPr>
            <a:noAutofit/>
          </a:bodyPr>
          <a:lstStyle/>
          <a:p>
            <a:endParaRPr lang="ru-RU" sz="1600" dirty="0" smtClean="0"/>
          </a:p>
          <a:p>
            <a:pPr lvl="0"/>
            <a:r>
              <a:rPr lang="ru-RU" sz="1600" dirty="0" smtClean="0"/>
              <a:t>Основатель первой княжеской династии на Руси </a:t>
            </a:r>
            <a:r>
              <a:rPr lang="ru-RU" sz="1600" dirty="0" smtClean="0"/>
              <a:t>?</a:t>
            </a:r>
            <a:endParaRPr lang="ru-RU" sz="1600" dirty="0" smtClean="0"/>
          </a:p>
          <a:p>
            <a:pPr lvl="0"/>
            <a:r>
              <a:rPr lang="ru-RU" sz="1600" dirty="0" smtClean="0"/>
              <a:t>Киевский князь- создатель первого свода законов на Руси </a:t>
            </a:r>
            <a:r>
              <a:rPr lang="ru-RU" sz="1600" dirty="0" smtClean="0"/>
              <a:t>?</a:t>
            </a:r>
            <a:endParaRPr lang="ru-RU" sz="1600" dirty="0" smtClean="0"/>
          </a:p>
          <a:p>
            <a:pPr lvl="0"/>
            <a:r>
              <a:rPr lang="ru-RU" sz="1600" dirty="0" smtClean="0"/>
              <a:t>При этом князе Россия приняла «христианство» </a:t>
            </a:r>
            <a:r>
              <a:rPr lang="ru-RU" sz="1600" dirty="0" smtClean="0"/>
              <a:t>?</a:t>
            </a:r>
            <a:endParaRPr lang="ru-RU" sz="1600" dirty="0" smtClean="0"/>
          </a:p>
          <a:p>
            <a:pPr lvl="0"/>
            <a:r>
              <a:rPr lang="ru-RU" sz="1600" dirty="0" smtClean="0"/>
              <a:t>Князь руководивший войсками на Куликовом поле </a:t>
            </a:r>
            <a:r>
              <a:rPr lang="ru-RU" sz="1600" dirty="0" smtClean="0"/>
              <a:t>?</a:t>
            </a:r>
            <a:endParaRPr lang="ru-RU" sz="1600" dirty="0" smtClean="0"/>
          </a:p>
          <a:p>
            <a:pPr lvl="0"/>
            <a:r>
              <a:rPr lang="ru-RU" sz="1600" dirty="0" smtClean="0"/>
              <a:t>Князь принявший первый титул « Государь всея Руси» </a:t>
            </a:r>
            <a:r>
              <a:rPr lang="ru-RU" sz="1600" dirty="0" smtClean="0"/>
              <a:t>?</a:t>
            </a:r>
            <a:endParaRPr lang="ru-RU" sz="1600" dirty="0" smtClean="0"/>
          </a:p>
          <a:p>
            <a:pPr lvl="0"/>
            <a:r>
              <a:rPr lang="ru-RU" sz="1600" dirty="0" smtClean="0"/>
              <a:t>Предание говорит о нем, как о щедром человеке раздающем много милостыни </a:t>
            </a:r>
            <a:r>
              <a:rPr lang="ru-RU" sz="1600" dirty="0" smtClean="0"/>
              <a:t>?</a:t>
            </a:r>
            <a:endParaRPr lang="ru-RU" sz="1600" dirty="0" smtClean="0"/>
          </a:p>
          <a:p>
            <a:pPr lvl="0"/>
            <a:r>
              <a:rPr lang="ru-RU" sz="1600" dirty="0" smtClean="0"/>
              <a:t>Как называлась первая историческая летопись Руси и кто ее начал писать </a:t>
            </a:r>
            <a:r>
              <a:rPr lang="ru-RU" sz="1600" dirty="0" smtClean="0"/>
              <a:t>?</a:t>
            </a:r>
            <a:endParaRPr lang="ru-RU" sz="1600" dirty="0" smtClean="0"/>
          </a:p>
          <a:p>
            <a:pPr lvl="0"/>
            <a:r>
              <a:rPr lang="ru-RU" sz="1600" dirty="0" smtClean="0"/>
              <a:t>Легендарный русский святой, который будучи святым духовником Дмитрия Донского, благословил его на битву ?</a:t>
            </a:r>
          </a:p>
          <a:p>
            <a:pPr lvl="0"/>
            <a:r>
              <a:rPr lang="ru-RU" sz="1600" dirty="0" smtClean="0"/>
              <a:t>Герой русских народных сказок, былин, чьи останки покоятся в Киево-Печерской </a:t>
            </a:r>
            <a:r>
              <a:rPr lang="ru-RU" sz="1600" dirty="0" smtClean="0"/>
              <a:t>лавре?</a:t>
            </a:r>
            <a:endParaRPr lang="ru-RU" sz="1600" dirty="0" smtClean="0"/>
          </a:p>
          <a:p>
            <a:pPr lvl="0"/>
            <a:r>
              <a:rPr lang="ru-RU" sz="1600" dirty="0" smtClean="0"/>
              <a:t>Последний   </a:t>
            </a:r>
            <a:r>
              <a:rPr lang="ru-RU" sz="1600" dirty="0" smtClean="0"/>
              <a:t>император  </a:t>
            </a:r>
            <a:r>
              <a:rPr lang="ru-RU" sz="1600" dirty="0" smtClean="0"/>
              <a:t>из династии Романовых </a:t>
            </a:r>
            <a:r>
              <a:rPr lang="ru-RU" sz="1600" dirty="0" smtClean="0"/>
              <a:t>?</a:t>
            </a:r>
            <a:endParaRPr lang="ru-RU" sz="1600" dirty="0" smtClean="0"/>
          </a:p>
          <a:p>
            <a:pPr lvl="0"/>
            <a:r>
              <a:rPr lang="ru-RU" sz="1600" dirty="0" smtClean="0"/>
              <a:t>Легендарный русский князь- разбивший  шведов </a:t>
            </a:r>
            <a:r>
              <a:rPr lang="ru-RU" sz="1600" dirty="0" smtClean="0"/>
              <a:t>?</a:t>
            </a:r>
            <a:endParaRPr lang="ru-RU" sz="1600" dirty="0" smtClean="0"/>
          </a:p>
          <a:p>
            <a:r>
              <a:rPr lang="ru-RU" sz="1600" dirty="0" smtClean="0"/>
              <a:t>Он прорубил «Окно в Европу</a:t>
            </a:r>
            <a:r>
              <a:rPr lang="ru-RU" sz="1600" dirty="0" smtClean="0"/>
              <a:t>»?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836712"/>
            <a:ext cx="7344816" cy="72008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Конкурс «Исторические высказывания»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149080"/>
            <a:ext cx="3528392" cy="20162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сувор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84784"/>
            <a:ext cx="2304256" cy="2304256"/>
          </a:xfrm>
          <a:prstGeom prst="rect">
            <a:avLst/>
          </a:prstGeom>
          <a:noFill/>
        </p:spPr>
      </p:pic>
      <p:pic>
        <p:nvPicPr>
          <p:cNvPr id="1027" name="Picture 3" descr="C:\Users\user\Desktop\мономах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484784"/>
            <a:ext cx="2736304" cy="1800200"/>
          </a:xfrm>
          <a:prstGeom prst="rect">
            <a:avLst/>
          </a:prstGeom>
          <a:noFill/>
        </p:spPr>
      </p:pic>
      <p:pic>
        <p:nvPicPr>
          <p:cNvPr id="1028" name="Picture 4" descr="C:\Users\user\Desktop\Aleksandr_Nevskiy_13_1712491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356992"/>
            <a:ext cx="3096344" cy="3024336"/>
          </a:xfrm>
          <a:prstGeom prst="rect">
            <a:avLst/>
          </a:prstGeom>
          <a:noFill/>
        </p:spPr>
      </p:pic>
      <p:pic>
        <p:nvPicPr>
          <p:cNvPr id="1029" name="Picture 5" descr="C:\Users\user\Desktop\Святослав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3933056"/>
            <a:ext cx="3456384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60648"/>
            <a:ext cx="7344816" cy="79208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Конкурс «Исторический портрет»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412776"/>
            <a:ext cx="7056784" cy="4536504"/>
          </a:xfrm>
        </p:spPr>
        <p:txBody>
          <a:bodyPr/>
          <a:lstStyle/>
          <a:p>
            <a:pPr marL="742950" indent="-742950">
              <a:buFont typeface="+mj-lt"/>
              <a:buAutoNum type="arabicPeriod"/>
            </a:pPr>
            <a:endParaRPr lang="ru-RU" dirty="0"/>
          </a:p>
        </p:txBody>
      </p:sp>
      <p:pic>
        <p:nvPicPr>
          <p:cNvPr id="2050" name="Picture 2" descr="C:\Users\user\Desktop\молодой сувор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7350" y="1484784"/>
            <a:ext cx="2266578" cy="2160240"/>
          </a:xfrm>
          <a:prstGeom prst="rect">
            <a:avLst/>
          </a:prstGeom>
          <a:noFill/>
        </p:spPr>
      </p:pic>
      <p:pic>
        <p:nvPicPr>
          <p:cNvPr id="2051" name="Picture 3" descr="C:\Users\user\Desktop\пет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196752"/>
            <a:ext cx="3168352" cy="2304256"/>
          </a:xfrm>
          <a:prstGeom prst="rect">
            <a:avLst/>
          </a:prstGeom>
          <a:noFill/>
        </p:spPr>
      </p:pic>
      <p:pic>
        <p:nvPicPr>
          <p:cNvPr id="2052" name="Picture 4" descr="C:\Users\user\Desktop\невски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3789040"/>
            <a:ext cx="2376264" cy="2664296"/>
          </a:xfrm>
          <a:prstGeom prst="rect">
            <a:avLst/>
          </a:prstGeom>
          <a:noFill/>
        </p:spPr>
      </p:pic>
      <p:pic>
        <p:nvPicPr>
          <p:cNvPr id="2053" name="Picture 5" descr="C:\Users\user\Desktop\юрий долгорукий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3645024"/>
            <a:ext cx="3096344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268760"/>
            <a:ext cx="6624736" cy="489654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«Первая </a:t>
            </a:r>
            <a:r>
              <a:rPr lang="ru-RU" sz="2800" dirty="0" smtClean="0"/>
              <a:t>историческая </a:t>
            </a:r>
            <a:r>
              <a:rPr lang="ru-RU" sz="2800" dirty="0" smtClean="0"/>
              <a:t>личность»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В детстве был очень болезненным, но в 11 лет его увидел Абрам Ганнибал «арап Петра Великого» и благословил в солдаты.</a:t>
            </a:r>
            <a:br>
              <a:rPr lang="ru-RU" sz="2800" dirty="0" smtClean="0"/>
            </a:br>
            <a:r>
              <a:rPr lang="ru-RU" sz="2800" dirty="0" smtClean="0"/>
              <a:t>Сумел убедить турецкого пашу, что не обязательно «небу падать на землю и Дунаю течь вспять»</a:t>
            </a:r>
            <a:br>
              <a:rPr lang="ru-RU" sz="2800" dirty="0" smtClean="0"/>
            </a:br>
            <a:r>
              <a:rPr lang="ru-RU" sz="2800" dirty="0" smtClean="0"/>
              <a:t>За самовольные действия был приговорен судом к смертной казни, но правитель не утвердил, написав «Победителей не судят»</a:t>
            </a:r>
            <a:br>
              <a:rPr lang="ru-RU" sz="2800" dirty="0" smtClean="0"/>
            </a:br>
            <a:r>
              <a:rPr lang="ru-RU" sz="2800" dirty="0" smtClean="0"/>
              <a:t>После смены правителей на престоле оказался в ссылке, можно сказать за «острый язык» 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636912"/>
            <a:ext cx="7056784" cy="14401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836712"/>
            <a:ext cx="7344816" cy="525658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«Вторая </a:t>
            </a:r>
            <a:r>
              <a:rPr lang="ru-RU" sz="2400" dirty="0" smtClean="0"/>
              <a:t>историческая </a:t>
            </a:r>
            <a:r>
              <a:rPr lang="ru-RU" sz="2400" dirty="0" smtClean="0"/>
              <a:t>личность»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Назначил празднование нового года на ночь с 31 декабря на 1 января.</a:t>
            </a:r>
            <a:br>
              <a:rPr lang="ru-RU" sz="2400" dirty="0" smtClean="0"/>
            </a:br>
            <a:r>
              <a:rPr lang="ru-RU" sz="2400" dirty="0" smtClean="0"/>
              <a:t>Император достиг больших успехов в навигации и судостроении. Также он был прекрасным садовником, каменщиком, умел делать часы и рисовать</a:t>
            </a:r>
            <a:br>
              <a:rPr lang="ru-RU" sz="2400" dirty="0" smtClean="0"/>
            </a:br>
            <a:r>
              <a:rPr lang="ru-RU" sz="2400" dirty="0" smtClean="0"/>
              <a:t>Чтобы солдаты отличали левую от правой стороны,  к правой руке привязывали солому, а к левой — сено.</a:t>
            </a:r>
            <a:br>
              <a:rPr lang="ru-RU" sz="2400" dirty="0" smtClean="0"/>
            </a:br>
            <a:r>
              <a:rPr lang="ru-RU" sz="2400" dirty="0" smtClean="0"/>
              <a:t>В детстве будущий император отличался крепким здоровьем по сравнению со своими братьями, которые очень часто болели.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04664"/>
            <a:ext cx="7344816" cy="561662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Третья </a:t>
            </a:r>
            <a:r>
              <a:rPr lang="ru-RU" sz="2200" dirty="0" smtClean="0"/>
              <a:t>историческая личность.</a:t>
            </a:r>
            <a:br>
              <a:rPr lang="ru-RU" sz="2200" dirty="0" smtClean="0"/>
            </a:br>
            <a:r>
              <a:rPr lang="ru-RU" sz="2200" dirty="0" smtClean="0"/>
              <a:t>Когда  мальчику  было всего 9 лет, отец оставил его вместе с братом править Новгородом, так как сам уходил в поход. Вскоре боярам, присматривавшим за ними, пришлось бежать вместе с юными князьями, так как они опасались восстания новгородцев.</a:t>
            </a:r>
            <a:br>
              <a:rPr lang="ru-RU" sz="2200" dirty="0" smtClean="0"/>
            </a:br>
            <a:r>
              <a:rPr lang="ru-RU" sz="2200" dirty="0" smtClean="0"/>
              <a:t>Отец провёл обряд посвящения сына  в воины, когда тому было всего 4 года.</a:t>
            </a:r>
            <a:br>
              <a:rPr lang="ru-RU" sz="2200" dirty="0" smtClean="0"/>
            </a:br>
            <a:r>
              <a:rPr lang="ru-RU" sz="2200" dirty="0" smtClean="0"/>
              <a:t>Новгород, всегда был  вольным городом, выгнал князя, и тот отправился в </a:t>
            </a:r>
            <a:r>
              <a:rPr lang="ru-RU" sz="2200" dirty="0" err="1" smtClean="0"/>
              <a:t>Переяславль</a:t>
            </a:r>
            <a:r>
              <a:rPr lang="ru-RU" sz="2200" dirty="0" smtClean="0"/>
              <a:t>. Однако, когда шведская армия подошла к новгородским землям, новгородцы попросили князя  вернуться обратно, отказавшись от кандидатуры его брата Андрея факты.</a:t>
            </a:r>
            <a:br>
              <a:rPr lang="ru-RU" sz="2200" dirty="0" smtClean="0"/>
            </a:br>
            <a:r>
              <a:rPr lang="ru-RU" sz="2200" dirty="0" smtClean="0"/>
              <a:t>Папа Римский неоднократно присылал к  князю  послов, предлагая тому принять католичество, но князь неизменно отказывался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908720"/>
            <a:ext cx="7056784" cy="136815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484784"/>
            <a:ext cx="7344816" cy="2664296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«Четвертая </a:t>
            </a:r>
            <a:r>
              <a:rPr lang="ru-RU" sz="2400" dirty="0" smtClean="0"/>
              <a:t>историческая </a:t>
            </a:r>
            <a:r>
              <a:rPr lang="ru-RU" sz="2400" dirty="0" smtClean="0"/>
              <a:t>личность»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Самым известным  его сыном  является Андрей </a:t>
            </a:r>
            <a:r>
              <a:rPr lang="ru-RU" sz="2400" dirty="0" err="1" smtClean="0"/>
              <a:t>Боголюбский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Является основателем города Москва в 1147 году. Согласно его распоряжению было основано город для охраны границ на еще неизвестной окраине Северо-Восточной Руси</a:t>
            </a:r>
            <a:br>
              <a:rPr lang="ru-RU" sz="2400" dirty="0" smtClean="0"/>
            </a:br>
            <a:r>
              <a:rPr lang="ru-RU" sz="2400" dirty="0" smtClean="0"/>
              <a:t>Князь был «собирателем земель», проводя политику объединения русских земель.</a:t>
            </a:r>
            <a:br>
              <a:rPr lang="ru-RU" sz="2400" dirty="0" smtClean="0"/>
            </a:br>
            <a:r>
              <a:rPr lang="ru-RU" sz="2400" dirty="0" smtClean="0"/>
              <a:t>Киевляне не любили  князя и после его смерти (чему они были особо рады) на второй день разграбили его замок.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спасибо слай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163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Викторина «Великие имена России» 6 класс </vt:lpstr>
      <vt:lpstr>Конкурс «Разминка» </vt:lpstr>
      <vt:lpstr>Конкурс «Исторические высказывания»</vt:lpstr>
      <vt:lpstr>Конкурс «Исторический портрет»</vt:lpstr>
      <vt:lpstr>«Первая историческая личность» В детстве был очень болезненным, но в 11 лет его увидел Абрам Ганнибал «арап Петра Великого» и благословил в солдаты. Сумел убедить турецкого пашу, что не обязательно «небу падать на землю и Дунаю течь вспять» За самовольные действия был приговорен судом к смертной казни, но правитель не утвердил, написав «Победителей не судят» После смены правителей на престоле оказался в ссылке, можно сказать за «острый язык» </vt:lpstr>
      <vt:lpstr>«Вторая историческая личность» Назначил празднование нового года на ночь с 31 декабря на 1 января. Император достиг больших успехов в навигации и судостроении. Также он был прекрасным садовником, каменщиком, умел делать часы и рисовать Чтобы солдаты отличали левую от правой стороны,  к правой руке привязывали солому, а к левой — сено. В детстве будущий император отличался крепким здоровьем по сравнению со своими братьями, которые очень часто болели. </vt:lpstr>
      <vt:lpstr>Третья историческая личность. Когда  мальчику  было всего 9 лет, отец оставил его вместе с братом править Новгородом, так как сам уходил в поход. Вскоре боярам, присматривавшим за ними, пришлось бежать вместе с юными князьями, так как они опасались восстания новгородцев. Отец провёл обряд посвящения сына  в воины, когда тому было всего 4 года. Новгород, всегда был  вольным городом, выгнал князя, и тот отправился в Переяславль. Однако, когда шведская армия подошла к новгородским землям, новгородцы попросили князя  вернуться обратно, отказавшись от кандидатуры его брата Андрея факты. Папа Римский неоднократно присылал к  князю  послов, предлагая тому принять католичество, но князь неизменно отказывался. </vt:lpstr>
      <vt:lpstr>«Четвертая историческая личность» Самым известным  его сыном  является Андрей Боголюбский Является основателем города Москва в 1147 году. Согласно его распоряжению было основано город для охраны границ на еще неизвестной окраине Северо-Восточной Руси Князь был «собирателем земель», проводя политику объединения русских земель. Киевляне не любили  князя и после его смерти (чему они были особо рады) на второй день разграбили его замок.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user</cp:lastModifiedBy>
  <cp:revision>20</cp:revision>
  <dcterms:created xsi:type="dcterms:W3CDTF">2014-08-14T12:42:04Z</dcterms:created>
  <dcterms:modified xsi:type="dcterms:W3CDTF">2019-01-05T08:35:58Z</dcterms:modified>
</cp:coreProperties>
</file>