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4" r:id="rId4"/>
    <p:sldId id="305" r:id="rId5"/>
    <p:sldId id="303" r:id="rId6"/>
    <p:sldId id="299" r:id="rId7"/>
    <p:sldId id="300" r:id="rId8"/>
    <p:sldId id="301" r:id="rId9"/>
    <p:sldId id="307" r:id="rId10"/>
    <p:sldId id="308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1" r:id="rId20"/>
    <p:sldId id="322" r:id="rId21"/>
    <p:sldId id="333" r:id="rId22"/>
    <p:sldId id="324" r:id="rId23"/>
    <p:sldId id="329" r:id="rId24"/>
    <p:sldId id="332" r:id="rId25"/>
    <p:sldId id="334" r:id="rId26"/>
    <p:sldId id="325" r:id="rId27"/>
    <p:sldId id="327" r:id="rId28"/>
    <p:sldId id="328" r:id="rId29"/>
    <p:sldId id="335" r:id="rId30"/>
    <p:sldId id="33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66"/>
    <a:srgbClr val="F9A5F3"/>
    <a:srgbClr val="FF66CC"/>
    <a:srgbClr val="E48A2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hyperlink" Target="http://3.bp.blogspot.com/-2oxuGjMzqN4/UyFI6lLKU0I/AAAAAAAARh0/0X97uzxN7-U/s1600/63252398_il_430xN.jpg" TargetMode="External"/><Relationship Id="rId7" Type="http://schemas.openxmlformats.org/officeDocument/2006/relationships/image" Target="../media/image69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nitkah.ru/wp-content/uploads/kanzashi_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атласной ленты волшебств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8645830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6" y="3929066"/>
            <a:ext cx="3214710" cy="2357454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effectLst>
            <a:glow rad="228600">
              <a:schemeClr val="accent1">
                <a:satMod val="175000"/>
                <a:alpha val="40000"/>
              </a:schemeClr>
            </a:glow>
            <a:softEdge rad="12700"/>
          </a:effectLst>
          <a:scene3d>
            <a:camera prst="perspectiveHeroicExtremeLeftFacing"/>
            <a:lightRig rig="threePt" dir="t"/>
          </a:scene3d>
        </p:spPr>
        <p:txBody>
          <a:bodyPr>
            <a:normAutofit fontScale="90000"/>
          </a:bodyPr>
          <a:lstStyle/>
          <a:p>
            <a:pPr algn="r"/>
            <a:r>
              <a:rPr lang="ru-RU" sz="2000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Выполнила : 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ученица 2 «А» класса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МАОУ  СОШ № 10 г. </a:t>
            </a:r>
            <a:r>
              <a:rPr lang="ru-RU" sz="1300" b="1" i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Когалым</a:t>
            </a: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Новикова Дарья 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Руководитель: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Попирайко</a:t>
            </a: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 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err="1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Неонила</a:t>
            </a: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 Николаевна</a:t>
            </a:r>
            <a:b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</a:br>
            <a:r>
              <a:rPr lang="ru-RU" sz="13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учитель начальных классов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Bookman Old Style" pitchFamily="18" charset="0"/>
                <a:cs typeface="Times New Roman" pitchFamily="18" charset="0"/>
              </a:rPr>
            </a:br>
            <a:endParaRPr lang="ru-RU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857232"/>
            <a:ext cx="6400800" cy="7143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Segoe Script" pitchFamily="34" charset="0"/>
                <a:cs typeface="Times New Roman" pitchFamily="18" charset="0"/>
              </a:rPr>
              <a:t>Творческий проект</a:t>
            </a:r>
            <a:endParaRPr lang="ru-RU" b="1" dirty="0">
              <a:solidFill>
                <a:schemeClr val="tx1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1412777"/>
            <a:ext cx="7566992" cy="2016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Times New Roman" pitchFamily="18" charset="0"/>
              </a:rPr>
              <a:t>Атласной ленты волшебство</a:t>
            </a:r>
            <a:endParaRPr kumimoji="0" lang="ru-RU" sz="4400" b="1" i="1" u="none" strike="noStrike" kern="120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71736" y="500042"/>
            <a:ext cx="65722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середине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 века ленты используются  при пошиве шляп и отделке парадных платьев.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571744"/>
            <a:ext cx="2470480" cy="2875639"/>
          </a:xfrm>
          <a:prstGeom prst="rect">
            <a:avLst/>
          </a:prstGeom>
          <a:noFill/>
        </p:spPr>
      </p:pic>
      <p:pic>
        <p:nvPicPr>
          <p:cNvPr id="7" name="Picture 14" descr="Картинки по запросу использование лент в средние ве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500306"/>
            <a:ext cx="2986089" cy="4104590"/>
          </a:xfrm>
          <a:prstGeom prst="rect">
            <a:avLst/>
          </a:prstGeom>
          <a:noFill/>
        </p:spPr>
      </p:pic>
      <p:pic>
        <p:nvPicPr>
          <p:cNvPr id="8" name="Picture 12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00281"/>
            <a:ext cx="3571900" cy="4399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pic>
        <p:nvPicPr>
          <p:cNvPr id="3993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00438"/>
            <a:ext cx="4767534" cy="3357562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143240" y="571480"/>
            <a:ext cx="60007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Мода в СССР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1" name="Picture 5" descr="Картинки по запросу атласные ленты в моде ссср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28736"/>
            <a:ext cx="4196983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500043"/>
            <a:ext cx="5686436" cy="2000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 знаменитые модельеры используют ленты, как элемент отделки,  в своих коллекциях</a:t>
            </a:r>
            <a:r>
              <a:rPr lang="ru-RU" dirty="0" smtClean="0"/>
              <a:t>. 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6082" name="Picture 2" descr="Картинки по запросу использование атласных лент в коллекция современных кутюрь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571744"/>
            <a:ext cx="3286148" cy="2464611"/>
          </a:xfrm>
          <a:prstGeom prst="rect">
            <a:avLst/>
          </a:prstGeom>
          <a:noFill/>
        </p:spPr>
      </p:pic>
      <p:pic>
        <p:nvPicPr>
          <p:cNvPr id="46086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4638" y="2500306"/>
            <a:ext cx="2239362" cy="3429024"/>
          </a:xfrm>
          <a:prstGeom prst="rect">
            <a:avLst/>
          </a:prstGeom>
          <a:noFill/>
        </p:spPr>
      </p:pic>
      <p:pic>
        <p:nvPicPr>
          <p:cNvPr id="46088" name="Picture 8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2600" y="1988840"/>
            <a:ext cx="2716001" cy="4071966"/>
          </a:xfrm>
          <a:prstGeom prst="rect">
            <a:avLst/>
          </a:prstGeom>
          <a:noFill/>
        </p:spPr>
      </p:pic>
      <p:pic>
        <p:nvPicPr>
          <p:cNvPr id="46090" name="Picture 10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643182"/>
            <a:ext cx="3333773" cy="3500462"/>
          </a:xfrm>
          <a:prstGeom prst="rect">
            <a:avLst/>
          </a:prstGeom>
          <a:noFill/>
        </p:spPr>
      </p:pic>
      <p:pic>
        <p:nvPicPr>
          <p:cNvPr id="46094" name="Picture 14" descr="Картинки по запросу атласная лента в плать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5000636"/>
            <a:ext cx="4452922" cy="2111958"/>
          </a:xfrm>
          <a:prstGeom prst="rect">
            <a:avLst/>
          </a:prstGeom>
          <a:noFill/>
        </p:spPr>
      </p:pic>
      <p:pic>
        <p:nvPicPr>
          <p:cNvPr id="46096" name="Picture 16" descr="Картинки по запросу атласная лента в плать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4824" y="1916832"/>
            <a:ext cx="2567473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2928926" y="500042"/>
            <a:ext cx="5891546" cy="2286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Атласные ленты активно используется в народных костюмах многих народов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Украинский костюм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Ленты используются для оформления венка на голову.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571744"/>
            <a:ext cx="2716001" cy="4071966"/>
          </a:xfrm>
          <a:prstGeom prst="rect">
            <a:avLst/>
          </a:prstGeom>
          <a:noFill/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214678" y="3071810"/>
            <a:ext cx="59293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444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Коричневая лента - символизирует землю кормилицу. 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Желтая лента -  символ солнца.  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Светло-зеленая – символизирует красоту и молодость. 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Синие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голубые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символ воды, неба, что дают силы и здоровье. 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Фиолетовая - символ мудрости человека.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Малиновая - символ достатка. 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Белая – цвет чистоты и невинности, память о предках. 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Розовая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лента – благополучие.</a:t>
            </a:r>
          </a:p>
          <a:p>
            <a:pPr marL="0" marR="0" lvl="0" indent="2444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   Оранжевая лента – хлеб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3428992" y="836712"/>
            <a:ext cx="5391480" cy="49497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Белорусский костюм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Основу женского народного костюма составляли: длинная белая льняная рубашка, украшенная вышивкой, суконная юбка фартук, иногда безрукавка и пояс.. Ансамбль завершал головной убор — венок, «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скиндачок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 (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рушничок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капор или платок. Шею украшали бусы и ленты.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4034" name="Picture 2" descr="Картинки по запросу белорусский костю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357298"/>
            <a:ext cx="342902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3786182" y="1214422"/>
            <a:ext cx="5034290" cy="3571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Русский костюм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русском народном костюме ленты преимущественно использовались в головных уборах для девушек. Он представлял собой широкую вышитую повязку (венчик) с широкими лентами позади.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325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500174"/>
            <a:ext cx="2558999" cy="5104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928926" y="400112"/>
            <a:ext cx="57150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6000" b="1" i="1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Красота</a:t>
            </a:r>
            <a:endParaRPr kumimoji="0" lang="ru-RU" sz="7200" b="0" i="1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Picture 2" descr="https://arhivurokov.ru/kopilka/uploads/user_file_5447bf245c838/zaniatiie-na-tiemu-atlasnyie-lienty-izghotovlieniie-rozy_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428868"/>
            <a:ext cx="1643058" cy="2738430"/>
          </a:xfrm>
          <a:prstGeom prst="rect">
            <a:avLst/>
          </a:prstGeom>
          <a:noFill/>
        </p:spPr>
      </p:pic>
      <p:pic>
        <p:nvPicPr>
          <p:cNvPr id="5" name="Picture 4" descr="https://arhivurokov.ru/kopilka/uploads/user_file_5447bf245c838/zaniatiie-na-tiemu-atlasnyie-lienty-izghotovlieniie-rozy_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733936"/>
            <a:ext cx="3183460" cy="2124064"/>
          </a:xfrm>
          <a:prstGeom prst="rect">
            <a:avLst/>
          </a:prstGeom>
          <a:noFill/>
        </p:spPr>
      </p:pic>
      <p:pic>
        <p:nvPicPr>
          <p:cNvPr id="52227" name="Picture 3" descr="Картинки по запросу оформление букета лентам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857364"/>
            <a:ext cx="1928826" cy="2893239"/>
          </a:xfrm>
          <a:prstGeom prst="rect">
            <a:avLst/>
          </a:prstGeom>
          <a:noFill/>
        </p:spPr>
      </p:pic>
      <p:pic>
        <p:nvPicPr>
          <p:cNvPr id="7" name="Picture 4" descr="Картинки по запросу использование атласных лент в коллекция современных кутюрь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285992"/>
            <a:ext cx="2857488" cy="2030321"/>
          </a:xfrm>
          <a:prstGeom prst="rect">
            <a:avLst/>
          </a:prstGeom>
          <a:noFill/>
        </p:spPr>
      </p:pic>
      <p:pic>
        <p:nvPicPr>
          <p:cNvPr id="52231" name="Picture 7" descr="Картинки по запросу оформление помещения лентам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4540528"/>
            <a:ext cx="2228792" cy="2317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571736" y="592378"/>
            <a:ext cx="65722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Солидарность и сочувствие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1203" name="Picture 3" descr="Картинки по запросу георгиевская и другие лент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086" y="2348880"/>
            <a:ext cx="3903680" cy="2592288"/>
          </a:xfrm>
          <a:prstGeom prst="rect">
            <a:avLst/>
          </a:prstGeom>
          <a:noFill/>
        </p:spPr>
      </p:pic>
      <p:pic>
        <p:nvPicPr>
          <p:cNvPr id="51205" name="Picture 5" descr="Картинки по запросу лента как символ солидарности с проблемо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3688113" cy="2766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3786182" y="272213"/>
            <a:ext cx="53578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Праздник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0179" name="Picture 3" descr="Картинки по запросу конверт с новорожденным с ленто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149080"/>
            <a:ext cx="3465987" cy="2019776"/>
          </a:xfrm>
          <a:prstGeom prst="rect">
            <a:avLst/>
          </a:prstGeom>
          <a:noFill/>
        </p:spPr>
      </p:pic>
      <p:sp>
        <p:nvSpPr>
          <p:cNvPr id="50181" name="AutoShape 5" descr="Картинки по запросу первоклашка с бант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3" name="AutoShape 7" descr="Картинки по запросу первоклашка с бант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0185" name="Picture 9" descr="Картинки по запросу первоклашка с банто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25" y="1829872"/>
            <a:ext cx="2486347" cy="2098646"/>
          </a:xfrm>
          <a:prstGeom prst="rect">
            <a:avLst/>
          </a:prstGeom>
          <a:noFill/>
        </p:spPr>
      </p:pic>
      <p:pic>
        <p:nvPicPr>
          <p:cNvPr id="50187" name="Picture 11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590264" cy="1728192"/>
          </a:xfrm>
          <a:prstGeom prst="rect">
            <a:avLst/>
          </a:prstGeom>
          <a:noFill/>
        </p:spPr>
      </p:pic>
      <p:pic>
        <p:nvPicPr>
          <p:cNvPr id="50189" name="Picture 13" descr="Картинки по запросу украшения из лент на женщинах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382617" cy="1728192"/>
          </a:xfrm>
          <a:prstGeom prst="rect">
            <a:avLst/>
          </a:prstGeom>
          <a:noFill/>
        </p:spPr>
      </p:pic>
      <p:pic>
        <p:nvPicPr>
          <p:cNvPr id="10" name="Picture 2" descr="E:\ДАША\бантики\2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3413901" cy="1658041"/>
          </a:xfrm>
          <a:prstGeom prst="rect">
            <a:avLst/>
          </a:prstGeom>
          <a:noFill/>
        </p:spPr>
      </p:pic>
      <p:pic>
        <p:nvPicPr>
          <p:cNvPr id="11" name="Picture 2" descr="E:\ДАША\бантики\7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2308763" cy="1731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347864" y="214773"/>
            <a:ext cx="33949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Победа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8131" name="Picture 3" descr="Картинки по запросу финишная лен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3810000" cy="2857500"/>
          </a:xfrm>
          <a:prstGeom prst="rect">
            <a:avLst/>
          </a:prstGeom>
          <a:noFill/>
        </p:spPr>
      </p:pic>
      <p:pic>
        <p:nvPicPr>
          <p:cNvPr id="48133" name="Picture 5" descr="Картинки по запросу лента с открыт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17032"/>
            <a:ext cx="4711452" cy="3140968"/>
          </a:xfrm>
          <a:prstGeom prst="rect">
            <a:avLst/>
          </a:prstGeom>
          <a:noFill/>
        </p:spPr>
      </p:pic>
      <p:pic>
        <p:nvPicPr>
          <p:cNvPr id="48135" name="Picture 7" descr="Картинки по запросу лента ударника труд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4574204" cy="1800200"/>
          </a:xfrm>
          <a:prstGeom prst="rect">
            <a:avLst/>
          </a:prstGeom>
          <a:noFill/>
        </p:spPr>
      </p:pic>
      <p:pic>
        <p:nvPicPr>
          <p:cNvPr id="48137" name="Picture 9" descr="Картинки по запросу лента на медалях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660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714356"/>
            <a:ext cx="5857916" cy="257176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9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 </a:t>
            </a:r>
            <a:endParaRPr lang="ru-RU" sz="43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700" i="1" dirty="0" smtClean="0">
                <a:latin typeface="Times New Roman" pitchFamily="18" charset="0"/>
                <a:cs typeface="Times New Roman" pitchFamily="18" charset="0"/>
              </a:rPr>
              <a:t>Изделие сделанное своими руками может не только украсить меня внешне , но и обогатить меня интересными знаниями и умения</a:t>
            </a:r>
            <a:r>
              <a:rPr lang="ru-RU" sz="43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fontAlgn="base">
              <a:buNone/>
            </a:pPr>
            <a:endParaRPr lang="ru-RU" sz="43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Картинки по запросу атласной ленты волшеб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-2214563"/>
            <a:ext cx="2952751" cy="2214563"/>
          </a:xfrm>
          <a:prstGeom prst="rect">
            <a:avLst/>
          </a:prstGeom>
          <a:noFill/>
        </p:spPr>
      </p:pic>
      <p:pic>
        <p:nvPicPr>
          <p:cNvPr id="17412" name="Picture 4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8598" y="5643578"/>
            <a:ext cx="4571980" cy="2714620"/>
          </a:xfrm>
          <a:prstGeom prst="rect">
            <a:avLst/>
          </a:prstGeom>
          <a:noFill/>
        </p:spPr>
      </p:pic>
      <p:pic>
        <p:nvPicPr>
          <p:cNvPr id="17414" name="Picture 6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6858000"/>
            <a:ext cx="7579037" cy="1714512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500034" y="3500438"/>
            <a:ext cx="7500990" cy="2428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Цели проекта: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</a:t>
            </a:r>
            <a:r>
              <a:rPr kumimoji="0" lang="ru-RU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историю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использования атласных </a:t>
            </a:r>
            <a:r>
              <a:rPr kumimoji="0" lang="ru-RU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лент для оформления одежды и других изделий атласными лентами в разные исторические эпохи.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зготовить</a:t>
            </a:r>
            <a:r>
              <a:rPr kumimoji="0" lang="ru-RU" sz="2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украшение для девочки моего возраста , используя атласные ленты и современные технологии его  изготовления.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483768" y="314200"/>
            <a:ext cx="374441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Творчество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7107" name="AutoShape 3" descr="Картинки по запросу история атласных лен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9" name="Picture 5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3712890" cy="2782124"/>
          </a:xfrm>
          <a:prstGeom prst="rect">
            <a:avLst/>
          </a:prstGeom>
          <a:noFill/>
        </p:spPr>
      </p:pic>
      <p:pic>
        <p:nvPicPr>
          <p:cNvPr id="47111" name="Picture 7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678" y="836712"/>
            <a:ext cx="2616290" cy="1962218"/>
          </a:xfrm>
          <a:prstGeom prst="rect">
            <a:avLst/>
          </a:prstGeom>
          <a:noFill/>
        </p:spPr>
      </p:pic>
      <p:pic>
        <p:nvPicPr>
          <p:cNvPr id="47113" name="Picture 9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771" y="4077072"/>
            <a:ext cx="2749229" cy="2780928"/>
          </a:xfrm>
          <a:prstGeom prst="rect">
            <a:avLst/>
          </a:prstGeom>
          <a:noFill/>
        </p:spPr>
      </p:pic>
      <p:pic>
        <p:nvPicPr>
          <p:cNvPr id="47115" name="Picture 11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2420888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Варианты возможных изделий из лент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Картинки по запросу поделки из лент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24542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делки из репсовых лент.">
            <a:hlinkClick r:id="rId3" tgtFrame="&quot;_blank&quot;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908720"/>
            <a:ext cx="172819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формление свечей на свадьбу своими руками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5728" y="908720"/>
            <a:ext cx="20527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ант из лент с кружевом своими руками мастер класс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21602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195736" y="2708920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Мой выбор!</a:t>
            </a:r>
            <a:endParaRPr lang="ru-RU" sz="3200" dirty="0"/>
          </a:p>
        </p:txBody>
      </p:sp>
      <p:pic>
        <p:nvPicPr>
          <p:cNvPr id="13" name="Рисунок 12" descr="http://www.chudopredki.ru/uploads/posts/2015-11/1448016553_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Браслет фенечка из лен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3645024"/>
            <a:ext cx="4609433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15816" y="260648"/>
            <a:ext cx="6048672" cy="16561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Техники исполнения изделий с применением атласных лент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556792"/>
            <a:ext cx="4968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плетение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фенечек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из лент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501009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выполнение бантов из лент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3717032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Кандзаси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/>
          </a:p>
        </p:txBody>
      </p:sp>
      <p:pic>
        <p:nvPicPr>
          <p:cNvPr id="10" name="Рисунок 13" descr="Браслет фенечка из л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123900"/>
            <a:ext cx="3526102" cy="1377108"/>
          </a:xfrm>
          <a:prstGeom prst="rect">
            <a:avLst/>
          </a:prstGeom>
          <a:noFill/>
        </p:spPr>
      </p:pic>
      <p:pic>
        <p:nvPicPr>
          <p:cNvPr id="11" name="Рисунок 10" descr="Оформление свадебных бокалов своими руками как украсить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149080"/>
            <a:ext cx="25922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Картинки по запросу атласная лента в современном костюм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293096"/>
            <a:ext cx="4813154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8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Выбор материалов для воплощения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выполнения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фенечек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нам понадобиться: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Зажигалка, для опаливания среза ленты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Ленты атласные шириной 5 мм и длинной 1 метр два отреза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7853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Для изготовления бантика:</a:t>
            </a:r>
          </a:p>
          <a:p>
            <a:pPr>
              <a:buNone/>
            </a:pP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Зажигалка, для опаливания среза ленты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Клеевой пистолет и запас клея к нему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Резинка для волос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Атласные ленты: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Розового цвета  шириной 5 см  и длиной 25 см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Бордового цвета шириной 2,5 см длиной 25 см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Бордового цвета шириной  1 см длиной 10 см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Технологический этап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7200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Этапы технологии выполнения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0" name="Picture 6" descr="Фенечка из двух лен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733675" cy="771525"/>
          </a:xfrm>
          <a:prstGeom prst="rect">
            <a:avLst/>
          </a:prstGeom>
          <a:noFill/>
        </p:spPr>
      </p:pic>
      <p:pic>
        <p:nvPicPr>
          <p:cNvPr id="41988" name="Рисунок 4" descr="Фенечки из лент своими рукам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204864"/>
            <a:ext cx="2781300" cy="800869"/>
          </a:xfrm>
          <a:prstGeom prst="rect">
            <a:avLst/>
          </a:prstGeom>
          <a:noFill/>
        </p:spPr>
      </p:pic>
      <p:pic>
        <p:nvPicPr>
          <p:cNvPr id="41987" name="Рисунок 7" descr="Фенечка из лент мастер клас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284984"/>
            <a:ext cx="2901702" cy="1008112"/>
          </a:xfrm>
          <a:prstGeom prst="rect">
            <a:avLst/>
          </a:prstGeom>
          <a:noFill/>
        </p:spPr>
      </p:pic>
      <p:pic>
        <p:nvPicPr>
          <p:cNvPr id="41986" name="Рисунок 10" descr="Фенечки из лент разные способ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653136"/>
            <a:ext cx="2685678" cy="792088"/>
          </a:xfrm>
          <a:prstGeom prst="rect">
            <a:avLst/>
          </a:prstGeom>
          <a:noFill/>
        </p:spPr>
      </p:pic>
      <p:pic>
        <p:nvPicPr>
          <p:cNvPr id="41985" name="Рисунок 13" descr="Браслет фенечка из лент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629275"/>
            <a:ext cx="2736304" cy="824061"/>
          </a:xfrm>
          <a:prstGeom prst="rect">
            <a:avLst/>
          </a:prstGeom>
          <a:noFill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395536" y="1412775"/>
            <a:ext cx="4392488" cy="576065"/>
          </a:xfrm>
          <a:prstGeom prst="rect">
            <a:avLst/>
          </a:prstGeom>
          <a:solidFill>
            <a:srgbClr val="FF6600"/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700" dirty="0" smtClean="0">
                <a:latin typeface="Times New Roman"/>
                <a:ea typeface="Times New Roman"/>
                <a:cs typeface="Times New Roman"/>
              </a:rPr>
              <a:t>Отрезать два отреза ленты длиной 1 метр</a:t>
            </a:r>
          </a:p>
          <a:p>
            <a:pPr algn="just">
              <a:lnSpc>
                <a:spcPct val="150000"/>
              </a:lnSpc>
            </a:pPr>
            <a:r>
              <a:rPr lang="ru-RU" sz="1700" dirty="0" smtClean="0">
                <a:latin typeface="Times New Roman"/>
                <a:ea typeface="Times New Roman"/>
                <a:cs typeface="Times New Roman"/>
              </a:rPr>
              <a:t>Обработать срезы ленты пламенем</a:t>
            </a:r>
            <a:endParaRPr lang="ru-RU" sz="1700" dirty="0" smtClean="0"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3200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800" dirty="0">
              <a:ea typeface="Times New Roman"/>
              <a:cs typeface="Times New Roman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51520" y="3501008"/>
            <a:ext cx="4824536" cy="122413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Теперь свободную ленту (оранжевую) нужно сложить в петлю, а затем продеть в готовую петельку, сделанную ранее из зелёной ленты. После этого зелёную петельку нужно немного подтянуть. Мы увидим, что уже оранжевая петля стала большой.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323528" y="2132856"/>
            <a:ext cx="4896544" cy="108012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fontScale="325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700" dirty="0" smtClean="0">
                <a:latin typeface="Times New Roman"/>
                <a:ea typeface="Times New Roman"/>
                <a:cs typeface="Times New Roman"/>
              </a:rPr>
              <a:t>Сначала мы сгибаем краешек одной ленты (зелёной). Оборачиваем его другой лентой (оранжевой), после чего завязываем узелок. Таким образом, из зелёной ленты у нас получится живая петля - если потянуть за её длинный конец, то петлю можно подтягивать.</a:t>
            </a:r>
            <a:endParaRPr lang="ru-RU" sz="3700" dirty="0" smtClean="0"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395536" y="4941168"/>
            <a:ext cx="3960440" cy="576064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Далее в петельку мы складываем зелёную ленту и продеваем её же в оранжевую. Оранжевую петлю затягиваем.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indent="-342900">
              <a:spcBef>
                <a:spcPct val="20000"/>
              </a:spcBef>
            </a:pPr>
            <a:endParaRPr lang="ru-RU" sz="2800" dirty="0" smtClean="0"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323528" y="5589240"/>
            <a:ext cx="4680520" cy="93610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Процесс повторяется, проделываем эти действия по очереди. Как только достигаем нужной длины браслета, завязываем ленты друг с другом узелком. </a:t>
            </a:r>
            <a:r>
              <a:rPr lang="ru-RU" sz="3200" dirty="0" err="1" smtClean="0">
                <a:latin typeface="Times New Roman"/>
                <a:ea typeface="Times New Roman"/>
                <a:cs typeface="Times New Roman"/>
              </a:rPr>
              <a:t>Фенечка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готова!</a:t>
            </a:r>
            <a:endParaRPr lang="ru-RU" sz="2800" dirty="0" smtClean="0">
              <a:ea typeface="Times New Roman"/>
              <a:cs typeface="Times New Roman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изготовления бантика из атласных лент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3" name="Рисунок 31" descr="http://www.chudopredki.ru/uploads/posts/2015-11/1448016684_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124744"/>
            <a:ext cx="1794751" cy="1133204"/>
          </a:xfrm>
          <a:prstGeom prst="rect">
            <a:avLst/>
          </a:prstGeom>
          <a:noFill/>
        </p:spPr>
      </p:pic>
      <p:pic>
        <p:nvPicPr>
          <p:cNvPr id="43012" name="Рисунок 32" descr="http://www.chudopredki.ru/uploads/posts/2015-11/1448016581_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852936"/>
            <a:ext cx="1732888" cy="1296144"/>
          </a:xfrm>
          <a:prstGeom prst="rect">
            <a:avLst/>
          </a:prstGeom>
          <a:noFill/>
        </p:spPr>
      </p:pic>
      <p:pic>
        <p:nvPicPr>
          <p:cNvPr id="43011" name="Рисунок 33" descr="http://www.chudopredki.ru/uploads/posts/2015-11/1448016727_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437112"/>
            <a:ext cx="1705453" cy="1080120"/>
          </a:xfrm>
          <a:prstGeom prst="rect">
            <a:avLst/>
          </a:prstGeom>
          <a:noFill/>
        </p:spPr>
      </p:pic>
      <p:pic>
        <p:nvPicPr>
          <p:cNvPr id="43010" name="Рисунок 34" descr="http://www.chudopredki.ru/uploads/posts/2015-11/1448016553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706303"/>
            <a:ext cx="1771841" cy="1151697"/>
          </a:xfrm>
          <a:prstGeom prst="rect">
            <a:avLst/>
          </a:prstGeom>
          <a:noFill/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2492896"/>
            <a:ext cx="5832648" cy="24482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</a:t>
            </a: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Мелом намечаем линию середины каждой детали.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Складываем детали в такой последовательности : отрезок большей ширины (5 см) лицевой стороной вверх, а сверху на его отрезок меньшей ширины. Отметки середины каждой ленты должны совпадать друг с другом.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Аккуратно переворачиваем обе заготовки на тыльную сторону и закрепляем концы лент клеем.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Собираем ленту «на сборку» в бант и закрепляем ниткой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56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67544" y="1052736"/>
            <a:ext cx="5832648" cy="1368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5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Отрезать  отрезы ленты  розового цвета шириной 5 см длиной 25 см</a:t>
            </a:r>
          </a:p>
          <a:p>
            <a:pPr algn="just">
              <a:lnSpc>
                <a:spcPct val="150000"/>
              </a:lnSpc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бордового цвета шириной 2,5 см длиной 25 см.</a:t>
            </a:r>
          </a:p>
          <a:p>
            <a:pPr algn="just">
              <a:lnSpc>
                <a:spcPct val="150000"/>
              </a:lnSpc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розового цвета шириной 1 см длиной 10 см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Обработать срезы лент огнём</a:t>
            </a:r>
          </a:p>
          <a:p>
            <a:pPr algn="just">
              <a:lnSpc>
                <a:spcPct val="150000"/>
              </a:lnSpc>
            </a:pPr>
            <a:endParaRPr lang="ru-RU" sz="32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36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4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539552" y="6093296"/>
            <a:ext cx="5904656" cy="764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5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Работа закончена, элегантный, стильный и в тоже время очень простой в исполнении бант-бабочка – готов!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67544" y="5013176"/>
            <a:ext cx="5904656" cy="8640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Берем отрезок тонкой ленты , обворачиваем наш бант и закрепляем клеем.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Приклеиваем резинку на обратную сторону банта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444208" y="2060848"/>
            <a:ext cx="108012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802"/>
            <a:ext cx="9144000" cy="6877802"/>
          </a:xfrm>
          <a:prstGeom prst="rect">
            <a:avLst/>
          </a:prstGeom>
          <a:noFill/>
        </p:spPr>
      </p:pic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80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131840" y="692696"/>
            <a:ext cx="5832648" cy="12961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Целесообразность проекта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683568" y="2204864"/>
            <a:ext cx="6048672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Экономическая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(себестоимость изделия выполненного мною значительно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меньше аналогов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предлагаемых в магазине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683568" y="3501008"/>
            <a:ext cx="5544616" cy="1296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Экологическая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(в результате работы не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был нанесен вред окружающей среде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755576" y="4509120"/>
            <a:ext cx="4896544" cy="15205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Техника безопасности 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(работа над изделиями проводилась</a:t>
            </a:r>
            <a:r>
              <a:rPr kumimoji="0" lang="ru-RU" sz="2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строгом соблюдении правил безопасности</a:t>
            </a: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Улыбающееся лицо 15"/>
          <p:cNvSpPr/>
          <p:nvPr/>
        </p:nvSpPr>
        <p:spPr>
          <a:xfrm>
            <a:off x="6300192" y="2060848"/>
            <a:ext cx="1115616" cy="1008112"/>
          </a:xfrm>
          <a:prstGeom prst="smileyFace">
            <a:avLst/>
          </a:prstGeom>
          <a:solidFill>
            <a:srgbClr val="F9A5F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6300192" y="3429000"/>
            <a:ext cx="1115616" cy="1008112"/>
          </a:xfrm>
          <a:prstGeom prst="smileyFace">
            <a:avLst/>
          </a:prstGeom>
          <a:solidFill>
            <a:srgbClr val="F9A5F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6300192" y="4653136"/>
            <a:ext cx="1115616" cy="1008112"/>
          </a:xfrm>
          <a:prstGeom prst="smileyFace">
            <a:avLst/>
          </a:prstGeom>
          <a:solidFill>
            <a:srgbClr val="F9A5F3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802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059832" y="482716"/>
            <a:ext cx="60841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класса для девочек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Фенечка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мода или стиль?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F:\ДАША\Новая папка\IMG_20170310_104551 - копия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51601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АША\Новая папка\IMG_20170310_104452 - копия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65022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ДАША\Новая папка\IMG_20170310_1045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3384376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ДАША\Новая папка\IMG_20170310_1119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05064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692696"/>
            <a:ext cx="540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Мастер – класс для мальчиков  «Бантик для одноклассницы»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ДАША\Новая папка\IMG_20170310_112628 - копия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АША\Новая папка\IMG_20170310_12073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437112"/>
            <a:ext cx="31683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ДАША\Новая папка\IMG_20170310_12350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61048"/>
            <a:ext cx="396044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ДАША\Новая папка\IMG_20170310_113751 - копия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298921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275856" y="440960"/>
            <a:ext cx="52920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«День бантика».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ДАША\Новая папка\IMG_20170321_140151 - копия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ДАША\Новая папка\IMG_20170321_142620 - копия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38437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Проектно- технологическая схема изготовления изделия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39552" y="1700809"/>
            <a:ext cx="2376264" cy="6480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Идея изготовления заколки для волос и </a:t>
            </a:r>
            <a:r>
              <a:rPr lang="ru-RU" sz="1100" dirty="0" smtClean="0">
                <a:latin typeface="Times New Roman" pitchFamily="18" charset="0"/>
                <a:cs typeface="Arial" pitchFamily="34" charset="0"/>
              </a:rPr>
              <a:t>б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раслета «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Фенечка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3491880" y="1628800"/>
            <a:ext cx="1735137" cy="11128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Актуальность использования атласных лент в современности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5436096" y="1772816"/>
            <a:ext cx="1982787" cy="8985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Исследование потребительского спроса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6732240" y="3861048"/>
            <a:ext cx="1859731" cy="64807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Виды техник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6732240" y="2564904"/>
            <a:ext cx="2027436" cy="7920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Банк идей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5796136" y="4869160"/>
            <a:ext cx="1952625" cy="9604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Выбор материалов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4067944" y="5589240"/>
            <a:ext cx="1800200" cy="89954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Экономический расчет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Oval 9"/>
          <p:cNvSpPr>
            <a:spLocks noChangeArrowheads="1"/>
          </p:cNvSpPr>
          <p:nvPr/>
        </p:nvSpPr>
        <p:spPr bwMode="auto">
          <a:xfrm>
            <a:off x="2339752" y="5157192"/>
            <a:ext cx="1535113" cy="86275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Технология изготовления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>
            <a:off x="1979712" y="2420888"/>
            <a:ext cx="1440160" cy="360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низ стрелка 13"/>
          <p:cNvSpPr/>
          <p:nvPr/>
        </p:nvSpPr>
        <p:spPr>
          <a:xfrm rot="12676915">
            <a:off x="3226724" y="5032796"/>
            <a:ext cx="1334685" cy="4440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низ стрелка 14"/>
          <p:cNvSpPr/>
          <p:nvPr/>
        </p:nvSpPr>
        <p:spPr>
          <a:xfrm rot="7799402">
            <a:off x="5569826" y="4285366"/>
            <a:ext cx="1440160" cy="38618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8791146">
            <a:off x="4499992" y="5013176"/>
            <a:ext cx="1440160" cy="3131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низ стрелка 16"/>
          <p:cNvSpPr/>
          <p:nvPr/>
        </p:nvSpPr>
        <p:spPr>
          <a:xfrm rot="2430690">
            <a:off x="5956480" y="2917505"/>
            <a:ext cx="1440160" cy="3600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5400000">
            <a:off x="8064388" y="3392996"/>
            <a:ext cx="1152128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001775">
            <a:off x="4806030" y="1661548"/>
            <a:ext cx="1075960" cy="45247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8508331">
            <a:off x="1545585" y="4406992"/>
            <a:ext cx="485195" cy="15492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Рисунок 21" descr="F:\ДАША\Новая папка\IMG_20170310_104551 - копия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857496"/>
            <a:ext cx="2435898" cy="182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726" y="2420889"/>
            <a:ext cx="767572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00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00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" name="Picture 16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717032"/>
            <a:ext cx="333375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214555"/>
            <a:ext cx="7472386" cy="2428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	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Атласные ленты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широкая тесьма из какой-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ткани, служащая для украшения или отделки одежды. 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(Толковый словарь Ушакова)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зноцветные ленты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286256"/>
            <a:ext cx="28575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500043"/>
            <a:ext cx="5972188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Первые ленты появились в глубокой древности и представляли собой  обычную тесьму из растительного материала.  Женщины тех времен, желая быть привлекательными, вплетали ее в волосы. </a:t>
            </a:r>
          </a:p>
          <a:p>
            <a:endParaRPr lang="ru-RU" dirty="0"/>
          </a:p>
        </p:txBody>
      </p:sp>
      <p:pic>
        <p:nvPicPr>
          <p:cNvPr id="4" name="Picture 10" descr="Картинки по запросу рамки для презентаций с лентам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4568" y="4477698"/>
            <a:ext cx="3163187" cy="2380302"/>
          </a:xfrm>
          <a:prstGeom prst="rect">
            <a:avLst/>
          </a:prstGeom>
          <a:noFill/>
        </p:spPr>
      </p:pic>
      <p:sp>
        <p:nvSpPr>
          <p:cNvPr id="35842" name="AutoShape 2" descr="Картинки по запросу использование атласных лент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Картинки по запросу использование атласных лент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6" name="AutoShape 6" descr="Картинки по запросу использование атласных лент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8" name="AutoShape 8" descr="Картинки по запросу использование атласных лент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50" name="Picture 10" descr="Реклама=)    Вам скучно? Вам не нравится ваш интерьер ?  Тогда вам надо сделать интереснейшую розетку для кошек. Она не только пригодится опытным фелинологам, но и всем желающим и интересующимся.   Эту розетку можно повесить  на стену, подарить другу, и  много другое.  В общем не розетка, а ЧУДО! 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32856" y="4077072"/>
            <a:ext cx="2952771" cy="2214578"/>
          </a:xfrm>
          <a:prstGeom prst="rect">
            <a:avLst/>
          </a:prstGeom>
          <a:noFill/>
        </p:spPr>
      </p:pic>
      <p:pic>
        <p:nvPicPr>
          <p:cNvPr id="35852" name="Picture 12" descr="http://player.myshared.ru/6/743941/slides/slide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72008"/>
            <a:ext cx="2786082" cy="2309960"/>
          </a:xfrm>
          <a:prstGeom prst="rect">
            <a:avLst/>
          </a:prstGeom>
          <a:noFill/>
        </p:spPr>
      </p:pic>
      <p:pic>
        <p:nvPicPr>
          <p:cNvPr id="12" name="Picture 12" descr="http://player.myshared.ru/6/743941/slides/slide_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71744"/>
            <a:ext cx="2786050" cy="2075862"/>
          </a:xfrm>
          <a:prstGeom prst="rect">
            <a:avLst/>
          </a:prstGeom>
          <a:noFill/>
        </p:spPr>
      </p:pic>
      <p:pic>
        <p:nvPicPr>
          <p:cNvPr id="35854" name="Picture 14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2786058"/>
            <a:ext cx="4525734" cy="3000396"/>
          </a:xfrm>
          <a:prstGeom prst="rect">
            <a:avLst/>
          </a:prstGeom>
          <a:noFill/>
        </p:spPr>
      </p:pic>
      <p:pic>
        <p:nvPicPr>
          <p:cNvPr id="35856" name="Picture 16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333750" y="1340768"/>
            <a:ext cx="3333750" cy="1905000"/>
          </a:xfrm>
          <a:prstGeom prst="rect">
            <a:avLst/>
          </a:prstGeom>
          <a:noFill/>
        </p:spPr>
      </p:pic>
      <p:pic>
        <p:nvPicPr>
          <p:cNvPr id="35858" name="Picture 18" descr="Картинки по запросу история атласных лент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84568" y="126876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785794"/>
            <a:ext cx="4929222" cy="21431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античный период ленты украшают  вышивкой, расшивают камнями ,монетками и другими дорогими материалами.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5" y="2000240"/>
            <a:ext cx="3247825" cy="4429156"/>
          </a:xfrm>
          <a:prstGeom prst="rect">
            <a:avLst/>
          </a:prstGeom>
          <a:noFill/>
        </p:spPr>
      </p:pic>
      <p:sp>
        <p:nvSpPr>
          <p:cNvPr id="12294" name="AutoShape 6" descr="Картинки по запросу женщины антич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6" name="Picture 8" descr="Картинки по запросу использование атласных лент в античн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14742" y="5786454"/>
            <a:ext cx="2905125" cy="1571626"/>
          </a:xfrm>
          <a:prstGeom prst="rect">
            <a:avLst/>
          </a:prstGeom>
          <a:noFill/>
        </p:spPr>
      </p:pic>
      <p:pic>
        <p:nvPicPr>
          <p:cNvPr id="12298" name="Picture 10" descr="https://arhivurokov.ru/kopilka/uploads/user_file_5447bf245c838/zaniatiie-na-tiemu-atlasnyie-lienty-izghotovlieniie-rozy_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58280" y="3571876"/>
            <a:ext cx="3657600" cy="3657600"/>
          </a:xfrm>
          <a:prstGeom prst="rect">
            <a:avLst/>
          </a:prstGeom>
          <a:noFill/>
        </p:spPr>
      </p:pic>
      <p:pic>
        <p:nvPicPr>
          <p:cNvPr id="12302" name="Picture 14" descr="Похожее изображени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428415"/>
            <a:ext cx="4786346" cy="3429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357166"/>
            <a:ext cx="5143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средние века ленты использовались все больше, как элемент декора помещений. Ими подвязывали тяжелые шторы и балдахины над кроватью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2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786323"/>
            <a:ext cx="5786478" cy="2071677"/>
          </a:xfrm>
          <a:prstGeom prst="rect">
            <a:avLst/>
          </a:prstGeom>
          <a:noFill/>
        </p:spPr>
      </p:pic>
      <p:pic>
        <p:nvPicPr>
          <p:cNvPr id="11284" name="Picture 20" descr="Картинки по запросу средневековая кроват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714620"/>
            <a:ext cx="3001974" cy="2000264"/>
          </a:xfrm>
          <a:prstGeom prst="rect">
            <a:avLst/>
          </a:prstGeom>
          <a:noFill/>
        </p:spPr>
      </p:pic>
      <p:pic>
        <p:nvPicPr>
          <p:cNvPr id="11288" name="Picture 24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714620"/>
            <a:ext cx="3014068" cy="1976438"/>
          </a:xfrm>
          <a:prstGeom prst="rect">
            <a:avLst/>
          </a:prstGeom>
          <a:noFill/>
        </p:spPr>
      </p:pic>
      <p:pic>
        <p:nvPicPr>
          <p:cNvPr id="18" name="Picture 12" descr="https://arhivurokov.ru/kopilka/uploads/user_file_5447bf245c838/zaniatiie-na-tiemu-atlasnyie-lienty-izghotovlieniie-rozy_4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643157"/>
            <a:ext cx="2500330" cy="421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357166"/>
            <a:ext cx="61436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XIV век по праву может называться веком атласных лент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0428" y="-1285908"/>
            <a:ext cx="2615523" cy="3286148"/>
          </a:xfrm>
          <a:prstGeom prst="rect">
            <a:avLst/>
          </a:prstGeom>
          <a:noFill/>
        </p:spPr>
      </p:pic>
      <p:pic>
        <p:nvPicPr>
          <p:cNvPr id="9" name="Picture 18" descr="История лент и тесьм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714488"/>
            <a:ext cx="1898787" cy="1280818"/>
          </a:xfrm>
          <a:prstGeom prst="rect">
            <a:avLst/>
          </a:prstGeom>
          <a:noFill/>
        </p:spPr>
      </p:pic>
      <p:pic>
        <p:nvPicPr>
          <p:cNvPr id="11" name="Picture 16" descr="История лент и тесьмы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928802"/>
            <a:ext cx="2674959" cy="3486321"/>
          </a:xfrm>
          <a:prstGeom prst="rect">
            <a:avLst/>
          </a:prstGeom>
          <a:noFill/>
        </p:spPr>
      </p:pic>
      <p:pic>
        <p:nvPicPr>
          <p:cNvPr id="12" name="Picture 22" descr="История лент и тесьмы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786058"/>
            <a:ext cx="1778637" cy="1881251"/>
          </a:xfrm>
          <a:prstGeom prst="rect">
            <a:avLst/>
          </a:prstGeom>
          <a:noFill/>
        </p:spPr>
      </p:pic>
      <p:pic>
        <p:nvPicPr>
          <p:cNvPr id="10242" name="Picture 2" descr="Картинки по запросу французская революция лента на шее революционеров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357430"/>
            <a:ext cx="2744032" cy="3857652"/>
          </a:xfrm>
          <a:prstGeom prst="rect">
            <a:avLst/>
          </a:prstGeom>
          <a:noFill/>
        </p:spPr>
      </p:pic>
      <p:pic>
        <p:nvPicPr>
          <p:cNvPr id="10" name="Picture 20" descr="История лент и тесьмы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14884"/>
            <a:ext cx="2946787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488" y="500042"/>
            <a:ext cx="58579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Конец 18века- начало 19 века славиться платьями с завышенной талией  в стиле «Наташа Ростова», к которой в качестве отделки прилагалась длинная лента расположенная под грудью дамы.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3" name="Picture 5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8817487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832</Words>
  <Application>Microsoft Office PowerPoint</Application>
  <PresentationFormat>Экран (4:3)</PresentationFormat>
  <Paragraphs>103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Bookman Old Style</vt:lpstr>
      <vt:lpstr>Calibri</vt:lpstr>
      <vt:lpstr>Monotype Corsiva</vt:lpstr>
      <vt:lpstr>Segoe Script</vt:lpstr>
      <vt:lpstr>Times New Roman</vt:lpstr>
      <vt:lpstr>Wingdings</vt:lpstr>
      <vt:lpstr>Тема Office</vt:lpstr>
      <vt:lpstr>     Выполнила :  ученица 2 «А» класса МАОУ  СОШ № 10 г. Когалым Новикова Дарья   Руководитель: Попирайко  Неонила Николаевна учитель начальных классов  </vt:lpstr>
      <vt:lpstr>Презентация PowerPoint</vt:lpstr>
      <vt:lpstr>Проектно- технологическая схема изготовления изделия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Варианты возможных изделий из лент </vt:lpstr>
      <vt:lpstr>Презентация PowerPoint</vt:lpstr>
      <vt:lpstr>Выбор материалов для воплощения проекта </vt:lpstr>
      <vt:lpstr>Технологический этап </vt:lpstr>
      <vt:lpstr>Технологическая карта изготовления бантика из атласных лент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:  ученица 2 «А» класса МАОУ  СОШ № 10 г. Когалым Новикова Дарья  Руководитель: Попирайко  Неонила Николаевна учитель начальных классов</dc:title>
  <dc:creator>Admin</dc:creator>
  <cp:lastModifiedBy>Vlad Batitsky</cp:lastModifiedBy>
  <cp:revision>37</cp:revision>
  <dcterms:created xsi:type="dcterms:W3CDTF">2017-03-19T04:53:54Z</dcterms:created>
  <dcterms:modified xsi:type="dcterms:W3CDTF">2019-01-08T10:10:39Z</dcterms:modified>
</cp:coreProperties>
</file>