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8" r:id="rId9"/>
    <p:sldId id="270" r:id="rId10"/>
    <p:sldId id="272" r:id="rId11"/>
    <p:sldId id="274" r:id="rId12"/>
    <p:sldId id="275" r:id="rId13"/>
    <p:sldId id="277" r:id="rId14"/>
    <p:sldId id="278" r:id="rId15"/>
    <p:sldId id="281" r:id="rId16"/>
    <p:sldId id="284" r:id="rId17"/>
    <p:sldId id="285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97E67-F0E5-4C0A-B19E-72B5376229E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7FCCA-8406-4F1A-A3B7-82DD5437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OL\Desktop\ГОРОД ГЕРОЙ БРЕС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LOL\Desktop\ДОМ ПАВЛ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828680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LOL\Desktop\ПОДВИ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290"/>
            <a:ext cx="7786742" cy="6091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LOL\Desktop\РОДИНА МАТЬ ЗОВЕТ СТАЛ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LOL\Desktop\ПАМЯТНИК ВО ВРЕМЯ ВОЙ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285728"/>
            <a:ext cx="889000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LOL\Desktop\ЛЕНИНГР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LOL\Desktop\СИМВОЛ ЛЕНИГРАДА ТАНЯ САВИЧЕ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LOL\Desktop\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LOL\Desktop\ОСНОВНЫЕ СРАЖЕ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LOL\Desktop\ВАТУТ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OL\Desktop\ГОРОДА ГЕРО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OL\Desktop\МАЛЕНЬКИЙ ЗАЩИТНИК КРЕПОС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OL\Desktop\ГЕРОИ БРЕС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OL\Desktop\МОСК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LOL\Desktop\ГЕНЕРАЛ ПАНФИЛ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LOL\Desktop\КУРСКАЯ И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6"/>
            <a:ext cx="7929618" cy="6357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LOL\Desktop\ХАРЬ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LOL\Desktop\СТАЛИНГР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user</cp:lastModifiedBy>
  <cp:revision>4</cp:revision>
  <dcterms:created xsi:type="dcterms:W3CDTF">2018-02-06T11:03:40Z</dcterms:created>
  <dcterms:modified xsi:type="dcterms:W3CDTF">2019-01-08T10:20:35Z</dcterms:modified>
</cp:coreProperties>
</file>