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4" r:id="rId2"/>
    <p:sldId id="269" r:id="rId3"/>
    <p:sldId id="272" r:id="rId4"/>
    <p:sldId id="273" r:id="rId5"/>
    <p:sldId id="275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85" r:id="rId14"/>
    <p:sldId id="274" r:id="rId15"/>
    <p:sldId id="267" r:id="rId16"/>
    <p:sldId id="271" r:id="rId17"/>
    <p:sldId id="296" r:id="rId18"/>
    <p:sldId id="294" r:id="rId19"/>
    <p:sldId id="286" r:id="rId20"/>
    <p:sldId id="288" r:id="rId21"/>
    <p:sldId id="268" r:id="rId22"/>
    <p:sldId id="293" r:id="rId23"/>
    <p:sldId id="295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28" autoAdjust="0"/>
    <p:restoredTop sz="94660"/>
  </p:normalViewPr>
  <p:slideViewPr>
    <p:cSldViewPr>
      <p:cViewPr>
        <p:scale>
          <a:sx n="107" d="100"/>
          <a:sy n="107" d="100"/>
        </p:scale>
        <p:origin x="2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168C9-1645-45EE-8D0D-963DA579C91C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62808-D783-4CE7-8D2C-1DE452A1D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9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62808-D783-4CE7-8D2C-1DE452A1D6A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82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581/00027680-d7153bdc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7"/>
            <a:ext cx="7920880" cy="548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017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Загадка 6 Вместе с мылом и водой, Я слежу за чистотой, Пены для меня не жалк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0485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871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Мочал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32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110/130304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590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719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rhivurokov.ru/kopilka/uploads/user_file_5453c08e36eed/img_user_file_5453c08e36eed_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6328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890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up/datas/259469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695"/>
            <a:ext cx="8352928" cy="61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058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Так что обязательно Будьте вы внимательны. Постоянно нужно есть Для зубов для 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20080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534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2.infourok.ru/uploads/ex/073d/0005104c-1a29eba4/3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56" y="836712"/>
            <a:ext cx="8728721" cy="614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78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s://pp.userapi.com/c633919/v633919893/fa2f/AegjxrCh-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41682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889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«полезное и вредное»</a:t>
            </a:r>
          </a:p>
        </p:txBody>
      </p:sp>
      <p:pic>
        <p:nvPicPr>
          <p:cNvPr id="3" name="Picture 4" descr="egg_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33600"/>
            <a:ext cx="6324600" cy="351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69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4.infourok.ru/uploads/ex/06cd/000adc3c-66543e8e/img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ds04.infourok.ru/uploads/ex/06cd/000adc3c-66543e8e/img1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ds04.infourok.ru/uploads/ex/06cd/000adc3c-66543e8e/img1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ds04.infourok.ru/uploads/ex/06cd/000adc3c-66543e8e/img17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s://ds04.infourok.ru/uploads/ex/06cd/000adc3c-66543e8e/img1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https://ds04.infourok.ru/uploads/ex/00d4/0002373b-e14e02bb/img8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4" descr="05970460c7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7538"/>
            <a:ext cx="6432376" cy="509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461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ds04.infourok.ru/uploads/ex/08c7/0003509e-d662f321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92888" cy="555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516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284051482_marketing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146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eltas-leite-azedo-com-sal-e-pimenta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84076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44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314170440_f7e8eff1f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7010400" cy="560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338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661d28f7c6b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360368" cy="525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677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Загадка 1 Если руки в грязных точках И вода их с рук не смыла, То тебе помож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1682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765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ыло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56084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72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Загадка 2 Пластмассовая спинка, Жесткая щетинка, С зубной пастой дружит Нам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436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Зубная щет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9288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23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лотенце 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06489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650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Загадка 4 Мы ей пользуемся часто, хоть она, как волк, зубаста. Ей не хочется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77686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364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асчес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48883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41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7</Words>
  <Application>Microsoft Office PowerPoint</Application>
  <PresentationFormat>Экран (4:3)</PresentationFormat>
  <Paragraphs>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«полезное и вредное»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23</cp:lastModifiedBy>
  <cp:revision>26</cp:revision>
  <dcterms:created xsi:type="dcterms:W3CDTF">2015-11-24T04:56:42Z</dcterms:created>
  <dcterms:modified xsi:type="dcterms:W3CDTF">2019-01-08T09:37:38Z</dcterms:modified>
</cp:coreProperties>
</file>