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61" r:id="rId4"/>
    <p:sldId id="263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1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2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8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0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4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24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7164338-E7E4-4339-A8D6-5AA0CE2DD60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0B02FB-71F4-491C-8C26-45BF78FCF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836712"/>
            <a:ext cx="7560840" cy="4896544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itchFamily="18" charset="0"/>
              </a:rPr>
              <a:t>Автор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Портнова Т.А.</a:t>
            </a:r>
          </a:p>
          <a:p>
            <a:pPr marL="0" indent="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Белкова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Любовь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Николаевна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«Зачем повару математика?»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подготовительной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группы, воспитатель.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краткосрочный проект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раскрытие значимости науки – математики в жизни человека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1.Создание новых ситуаций для использования умений детей уравнивать неравное число предметов.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2.Закрепить навыки сравнения предметов по высоте и измерения условными мерками.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зрительную память.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4.Воспитывать интерес к профессии повара.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380462"/>
            <a:ext cx="1224136" cy="192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53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858424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Выявление проблемы «Зачем повару математика» и превращение в поваров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Этап: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исследования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00661" y="1638298"/>
            <a:ext cx="7056784" cy="28803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экскурсия на кухню</a:t>
            </a:r>
            <a:endParaRPr lang="ru-RU" sz="3800" b="1" i="1" dirty="0">
              <a:solidFill>
                <a:schemeClr val="tx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46" y="4636233"/>
            <a:ext cx="1722809" cy="178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1606852"/>
            <a:ext cx="1224136" cy="182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640" y="2018051"/>
            <a:ext cx="3834887" cy="282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32632" t="9635"/>
          <a:stretch/>
        </p:blipFill>
        <p:spPr bwMode="auto">
          <a:xfrm>
            <a:off x="4829053" y="3512984"/>
            <a:ext cx="3255914" cy="238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5422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3043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sz="32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«Приготовим овощи для салата »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34" y="4994697"/>
            <a:ext cx="1211138" cy="156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3"/>
            <a:ext cx="45365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336" y="3698553"/>
            <a:ext cx="3766443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9663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 Сварим компот»</a:t>
            </a:r>
            <a:endParaRPr lang="ru-RU" sz="3200" b="1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83" y="1417638"/>
            <a:ext cx="6686433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605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мы узнали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Зачем повару математика?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err="1" smtClean="0">
                <a:solidFill>
                  <a:schemeClr val="tx1"/>
                </a:solidFill>
              </a:rPr>
              <a:t>считать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количество </a:t>
            </a:r>
            <a:r>
              <a:rPr lang="en-US" sz="2800" dirty="0" err="1" smtClean="0">
                <a:solidFill>
                  <a:schemeClr val="tx1"/>
                </a:solidFill>
              </a:rPr>
              <a:t>овощ</a:t>
            </a:r>
            <a:r>
              <a:rPr lang="ru-RU" sz="2800" dirty="0" smtClean="0">
                <a:solidFill>
                  <a:schemeClr val="tx1"/>
                </a:solidFill>
              </a:rPr>
              <a:t>ей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err="1" smtClean="0">
                <a:solidFill>
                  <a:schemeClr val="tx1"/>
                </a:solidFill>
              </a:rPr>
              <a:t>измерять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количество </a:t>
            </a:r>
            <a:r>
              <a:rPr lang="en-US" sz="2800" dirty="0" err="1" smtClean="0">
                <a:solidFill>
                  <a:schemeClr val="tx1"/>
                </a:solidFill>
              </a:rPr>
              <a:t>круп</a:t>
            </a:r>
            <a:r>
              <a:rPr lang="ru-RU" sz="2800" dirty="0" smtClean="0">
                <a:solidFill>
                  <a:schemeClr val="tx1"/>
                </a:solidFill>
              </a:rPr>
              <a:t>ы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err="1" smtClean="0">
                <a:solidFill>
                  <a:schemeClr val="tx1"/>
                </a:solidFill>
              </a:rPr>
              <a:t>правильно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расставлять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посуду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err="1" smtClean="0">
                <a:solidFill>
                  <a:schemeClr val="tx1"/>
                </a:solidFill>
              </a:rPr>
              <a:t>подбирать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нужные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по размеру </a:t>
            </a:r>
            <a:r>
              <a:rPr lang="en-US" sz="2800" dirty="0" err="1" smtClean="0">
                <a:solidFill>
                  <a:schemeClr val="tx1"/>
                </a:solidFill>
              </a:rPr>
              <a:t>кастрюли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в</a:t>
            </a:r>
            <a:r>
              <a:rPr lang="ru-RU" sz="2800" dirty="0" smtClean="0">
                <a:solidFill>
                  <a:schemeClr val="tx1"/>
                </a:solidFill>
              </a:rPr>
              <a:t>кусно готовить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45024"/>
            <a:ext cx="1553502" cy="288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50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презентации2</Template>
  <TotalTime>357</TotalTime>
  <Words>113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Шаблон презентации2</vt:lpstr>
      <vt:lpstr>Презентация PowerPoint</vt:lpstr>
      <vt:lpstr>Этапы проекта 1 Этап: Выявление проблемы «Зачем повару математика» и превращение в поваров  2 Этап: Практические исследования</vt:lpstr>
      <vt:lpstr>«Приготовим овощи для салата »</vt:lpstr>
      <vt:lpstr>« Сварим компот»</vt:lpstr>
      <vt:lpstr>Что мы узнали? Зачем повару математика?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«Зачем повару математика?»</dc:title>
  <dc:creator>User</dc:creator>
  <cp:lastModifiedBy>Admin</cp:lastModifiedBy>
  <cp:revision>29</cp:revision>
  <cp:lastPrinted>2018-12-03T03:46:44Z</cp:lastPrinted>
  <dcterms:created xsi:type="dcterms:W3CDTF">2013-02-25T06:48:52Z</dcterms:created>
  <dcterms:modified xsi:type="dcterms:W3CDTF">2019-01-08T17:48:21Z</dcterms:modified>
</cp:coreProperties>
</file>