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71" r:id="rId4"/>
    <p:sldId id="270" r:id="rId5"/>
    <p:sldId id="260" r:id="rId6"/>
    <p:sldId id="268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7164338-E7E4-4339-A8D6-5AA0CE2DD604}" type="datetimeFigureOut">
              <a:rPr lang="ru-RU" smtClean="0"/>
              <a:pPr/>
              <a:t>14.12.2018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40B02FB-71F4-491C-8C26-45BF78FCF58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33720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7164338-E7E4-4339-A8D6-5AA0CE2DD604}" type="datetimeFigureOut">
              <a:rPr lang="ru-RU" smtClean="0"/>
              <a:pPr/>
              <a:t>14.12.2018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40B02FB-71F4-491C-8C26-45BF78FCF58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69999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7164338-E7E4-4339-A8D6-5AA0CE2DD604}" type="datetimeFigureOut">
              <a:rPr lang="ru-RU" smtClean="0"/>
              <a:pPr/>
              <a:t>14.12.2018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40B02FB-71F4-491C-8C26-45BF78FCF58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77106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7164338-E7E4-4339-A8D6-5AA0CE2DD604}" type="datetimeFigureOut">
              <a:rPr lang="ru-RU" smtClean="0"/>
              <a:pPr/>
              <a:t>14.12.2018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40B02FB-71F4-491C-8C26-45BF78FCF58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18292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7164338-E7E4-4339-A8D6-5AA0CE2DD604}" type="datetimeFigureOut">
              <a:rPr lang="ru-RU" smtClean="0"/>
              <a:pPr/>
              <a:t>14.12.2018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40B02FB-71F4-491C-8C26-45BF78FCF58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55876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7164338-E7E4-4339-A8D6-5AA0CE2DD604}" type="datetimeFigureOut">
              <a:rPr lang="ru-RU" smtClean="0"/>
              <a:pPr/>
              <a:t>14.12.2018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40B02FB-71F4-491C-8C26-45BF78FCF58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17025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7164338-E7E4-4339-A8D6-5AA0CE2DD604}" type="datetimeFigureOut">
              <a:rPr lang="ru-RU" smtClean="0"/>
              <a:pPr/>
              <a:t>14.12.2018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40B02FB-71F4-491C-8C26-45BF78FCF58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5942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7164338-E7E4-4339-A8D6-5AA0CE2DD604}" type="datetimeFigureOut">
              <a:rPr lang="ru-RU" smtClean="0"/>
              <a:pPr/>
              <a:t>14.12.2018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40B02FB-71F4-491C-8C26-45BF78FCF58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10452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7164338-E7E4-4339-A8D6-5AA0CE2DD604}" type="datetimeFigureOut">
              <a:rPr lang="ru-RU" smtClean="0"/>
              <a:pPr/>
              <a:t>14.12.2018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40B02FB-71F4-491C-8C26-45BF78FCF58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32453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7164338-E7E4-4339-A8D6-5AA0CE2DD604}" type="datetimeFigureOut">
              <a:rPr lang="ru-RU" smtClean="0"/>
              <a:pPr/>
              <a:t>14.12.2018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40B02FB-71F4-491C-8C26-45BF78FCF58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22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7164338-E7E4-4339-A8D6-5AA0CE2DD604}" type="datetimeFigureOut">
              <a:rPr lang="ru-RU" smtClean="0"/>
              <a:pPr/>
              <a:t>14.12.2018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40B02FB-71F4-491C-8C26-45BF78FCF58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9376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fld id="{27164338-E7E4-4339-A8D6-5AA0CE2DD604}" type="datetimeFigureOut">
              <a:rPr lang="ru-RU" smtClean="0"/>
              <a:pPr/>
              <a:t>14.12.2018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fld id="{640B02FB-71F4-491C-8C26-45BF78FCF58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53283" y="908720"/>
            <a:ext cx="7772400" cy="2016224"/>
          </a:xfrm>
        </p:spPr>
        <p:txBody>
          <a:bodyPr/>
          <a:lstStyle/>
          <a:p>
            <a:r>
              <a:rPr lang="ru-RU" b="1" i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Проект «Зачем повару математика?»</a:t>
            </a:r>
          </a:p>
        </p:txBody>
      </p:sp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669224"/>
            <a:ext cx="3096344" cy="38469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Равнобедренный треугольник 3"/>
          <p:cNvSpPr/>
          <p:nvPr/>
        </p:nvSpPr>
        <p:spPr>
          <a:xfrm rot="19571062">
            <a:off x="5314738" y="2768964"/>
            <a:ext cx="1357966" cy="1011767"/>
          </a:xfrm>
          <a:prstGeom prst="triangl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 rot="2117979">
            <a:off x="6710765" y="2779203"/>
            <a:ext cx="157607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1+1=</a:t>
            </a:r>
            <a:endParaRPr lang="ru-RU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 rot="1370547">
            <a:off x="5007676" y="4389749"/>
            <a:ext cx="1099293" cy="1088611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 rot="18930517">
            <a:off x="6682306" y="4785028"/>
            <a:ext cx="157607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8000">
                  <a:solidFill>
                    <a:srgbClr val="7030A0"/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2+2=</a:t>
            </a:r>
            <a:endParaRPr lang="ru-RU" sz="5400" b="1" cap="none" spc="0" dirty="0">
              <a:ln w="18000">
                <a:solidFill>
                  <a:srgbClr val="7030A0"/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68868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27584" y="836712"/>
            <a:ext cx="7560840" cy="4896544"/>
          </a:xfrm>
        </p:spPr>
        <p:txBody>
          <a:bodyPr/>
          <a:lstStyle/>
          <a:p>
            <a:pPr marL="0" indent="0">
              <a:buNone/>
            </a:pP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288" y="4380462"/>
            <a:ext cx="1224136" cy="19205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7704" y="476672"/>
            <a:ext cx="4680520" cy="60207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95375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908720"/>
            <a:ext cx="8039010" cy="4525963"/>
          </a:xfrm>
        </p:spPr>
      </p:pic>
    </p:spTree>
    <p:extLst>
      <p:ext uri="{BB962C8B-B14F-4D97-AF65-F5344CB8AC3E}">
        <p14:creationId xmlns:p14="http://schemas.microsoft.com/office/powerpoint/2010/main" val="19309931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332656"/>
            <a:ext cx="8214664" cy="5780689"/>
          </a:xfrm>
        </p:spPr>
      </p:pic>
    </p:spTree>
    <p:extLst>
      <p:ext uri="{BB962C8B-B14F-4D97-AF65-F5344CB8AC3E}">
        <p14:creationId xmlns:p14="http://schemas.microsoft.com/office/powerpoint/2010/main" val="24805913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38328"/>
            <a:ext cx="8003232" cy="858424"/>
          </a:xfrm>
        </p:spPr>
        <p:txBody>
          <a:bodyPr>
            <a:normAutofit/>
          </a:bodyPr>
          <a:lstStyle/>
          <a:p>
            <a:r>
              <a:rPr lang="ru-RU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 Этап: </a:t>
            </a:r>
            <a:r>
              <a:rPr lang="ru-RU" sz="3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Практические исследования</a:t>
            </a:r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331640" y="1268760"/>
            <a:ext cx="7056784" cy="288032"/>
          </a:xfrm>
        </p:spPr>
        <p:txBody>
          <a:bodyPr>
            <a:normAutofit fontScale="47500" lnSpcReduction="20000"/>
          </a:bodyPr>
          <a:lstStyle/>
          <a:p>
            <a:pPr marL="0" indent="0" algn="ctr">
              <a:buNone/>
            </a:pPr>
            <a:r>
              <a:rPr lang="ru-RU" b="1" i="1" dirty="0" smtClean="0">
                <a:solidFill>
                  <a:schemeClr val="tx1"/>
                </a:solidFill>
              </a:rPr>
              <a:t> экскурсия на кухню</a:t>
            </a:r>
            <a:endParaRPr lang="ru-RU" sz="3800" b="1" i="1" dirty="0">
              <a:solidFill>
                <a:schemeClr val="tx1"/>
              </a:solidFill>
            </a:endParaRPr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6257" y="1606852"/>
            <a:ext cx="1224136" cy="18221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76286" y="3573016"/>
            <a:ext cx="4012138" cy="2952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 rotWithShape="1">
          <a:blip r:embed="rId4" cstate="print"/>
          <a:srcRect l="33185"/>
          <a:stretch/>
        </p:blipFill>
        <p:spPr bwMode="auto">
          <a:xfrm flipH="1">
            <a:off x="486635" y="1523015"/>
            <a:ext cx="3993350" cy="38119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34542244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476672"/>
            <a:ext cx="7272808" cy="54439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419465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Шаблон презентации2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Шаблон презентации2</Template>
  <TotalTime>373</TotalTime>
  <Words>19</Words>
  <Application>Microsoft Office PowerPoint</Application>
  <PresentationFormat>Экран (4:3)</PresentationFormat>
  <Paragraphs>7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0" baseType="lpstr">
      <vt:lpstr>Arial</vt:lpstr>
      <vt:lpstr>Calibri</vt:lpstr>
      <vt:lpstr>Times New Roman</vt:lpstr>
      <vt:lpstr>Шаблон презентации2</vt:lpstr>
      <vt:lpstr>Проект «Зачем повару математика?»</vt:lpstr>
      <vt:lpstr>Презентация PowerPoint</vt:lpstr>
      <vt:lpstr>Презентация PowerPoint</vt:lpstr>
      <vt:lpstr>Презентация PowerPoint</vt:lpstr>
      <vt:lpstr>2 Этап: Практические исследования</vt:lpstr>
      <vt:lpstr>Презентация PowerPoint</vt:lpstr>
    </vt:vector>
  </TitlesOfParts>
  <Company>Krokoz™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«Зачем повару математика?»</dc:title>
  <dc:creator>User</dc:creator>
  <cp:lastModifiedBy>Admin</cp:lastModifiedBy>
  <cp:revision>29</cp:revision>
  <cp:lastPrinted>2018-12-03T03:46:44Z</cp:lastPrinted>
  <dcterms:created xsi:type="dcterms:W3CDTF">2013-02-25T06:48:52Z</dcterms:created>
  <dcterms:modified xsi:type="dcterms:W3CDTF">2018-12-14T10:20:12Z</dcterms:modified>
</cp:coreProperties>
</file>