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285992"/>
            <a:ext cx="7772400" cy="1470025"/>
          </a:xfrm>
        </p:spPr>
        <p:txBody>
          <a:bodyPr/>
          <a:lstStyle/>
          <a:p>
            <a:r>
              <a:rPr lang="ru-RU" dirty="0" smtClean="0"/>
              <a:t>Задачи на счет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786190"/>
            <a:ext cx="7772400" cy="250033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tx1"/>
                </a:solidFill>
              </a:rPr>
              <a:t>Выполнила: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Чермантиева Т.А.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r>
              <a:rPr lang="ru-RU" dirty="0" smtClean="0">
                <a:solidFill>
                  <a:schemeClr val="tx1"/>
                </a:solidFill>
              </a:rPr>
              <a:t>. Нягань 20019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571480"/>
            <a:ext cx="6858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/>
              <a:t>Муниципальное  автономное дошкольное образовательное учреждение муниципального образования г. Нягань </a:t>
            </a:r>
          </a:p>
          <a:p>
            <a:pPr algn="ctr">
              <a:buNone/>
            </a:pPr>
            <a:r>
              <a:rPr lang="ru-RU" dirty="0" smtClean="0"/>
              <a:t>«Детский сад № 10 «Дубравушка»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.pxhere.com/photos/15/53/starry_sky_star_long_exposure_evening_sky_night_sky_landscape_nature_atmosphere-1164798.jpg!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04" cy="616745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876"/>
            <a:ext cx="2686040" cy="2357454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С неба  звездочка упала, в гости к детям забежала.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Две спешат во след за ней «Не забудь своих друзей!».</a:t>
            </a:r>
            <a:br>
              <a:rPr lang="ru-RU" sz="1800" b="1" dirty="0" smtClean="0">
                <a:solidFill>
                  <a:schemeClr val="bg1"/>
                </a:solidFill>
              </a:rPr>
            </a:br>
            <a:r>
              <a:rPr lang="ru-RU" sz="1800" b="1" dirty="0" smtClean="0">
                <a:solidFill>
                  <a:schemeClr val="bg1"/>
                </a:solidFill>
              </a:rPr>
              <a:t>Сколько ярких звезд пропало, с неба звездного упало? </a:t>
            </a:r>
            <a:endParaRPr lang="ru-RU" sz="1800" b="1" dirty="0">
              <a:solidFill>
                <a:schemeClr val="bg1"/>
              </a:solidFill>
            </a:endParaRPr>
          </a:p>
        </p:txBody>
      </p:sp>
      <p:pic>
        <p:nvPicPr>
          <p:cNvPr id="3075" name="Picture 3" descr="C:\Users\admin\Documents\патриотизм\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0"/>
            <a:ext cx="2209800" cy="1524000"/>
          </a:xfrm>
          <a:prstGeom prst="rect">
            <a:avLst/>
          </a:prstGeom>
          <a:noFill/>
        </p:spPr>
      </p:pic>
      <p:pic>
        <p:nvPicPr>
          <p:cNvPr id="6" name="Picture 3" descr="C:\Users\admin\Documents\патриотизм\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785794"/>
            <a:ext cx="2002630" cy="1381124"/>
          </a:xfrm>
          <a:prstGeom prst="rect">
            <a:avLst/>
          </a:prstGeom>
          <a:noFill/>
        </p:spPr>
      </p:pic>
      <p:pic>
        <p:nvPicPr>
          <p:cNvPr id="7" name="Picture 3" descr="C:\Users\admin\Documents\патриотизм\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500042"/>
            <a:ext cx="2106215" cy="145256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91 0.12141 C 0.10608 0.38621 0.20643 0.65102 0.22431 0.75069 C 0.24219 0.85037 0.13039 0.72479 0.11355 0.71993 C 0.0967 0.71508 0.12292 0.72294 0.12275 0.72201 C 0.12257 0.72086 0.11476 0.71346 0.11198 0.71346 C 0.1092 0.71369 0.10573 0.7241 0.10591 0.72386 C 0.10608 0.72363 0.11129 0.71207 0.11355 0.71161 C 0.1158 0.71091 0.12014 0.72109 0.1198 0.72201 C 0.11945 0.72271 0.11372 0.71646 0.11198 0.71577 " pathEditMode="relative" ptsTypes="aaaaaaaaA">
                                      <p:cBhvr>
                                        <p:cTn id="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07 0.11078 C -0.03385 0.21878 -0.08194 0.32678 -0.14757 0.39362 C -0.21284 0.46045 -0.34705 0.46022 -0.37812 0.51249 C -0.4092 0.56475 -0.34097 0.67576 -0.3335 0.70721 " pathEditMode="relative" ptsTypes="aa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2 0.10638 C 0.04393 0.2456 0.07483 0.38483 0.09792 0.40356 C 0.12101 0.42229 0.1941 0.20513 0.15174 0.21901 C 0.10938 0.23288 -0.10364 0.40957 -0.1559 0.48751 C -0.20816 0.56545 -0.17031 0.64362 -0.16215 0.6864 C -0.15399 0.72918 -0.13038 0.73635 -0.10677 0.74375 " pathEditMode="relative" ptsTypes="aaaa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-dog.ru/wallpapers/10/0/5404856998320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1436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7676" cy="251142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Шесть веселых медвежат, за малиной в лес спешат.</a:t>
            </a:r>
            <a:br>
              <a:rPr lang="ru-RU" sz="2000" b="1" dirty="0" smtClean="0"/>
            </a:br>
            <a:r>
              <a:rPr lang="ru-RU" sz="2000" b="1" dirty="0" smtClean="0"/>
              <a:t>Но один из них устал</a:t>
            </a:r>
            <a:br>
              <a:rPr lang="ru-RU" sz="2000" b="1" dirty="0" smtClean="0"/>
            </a:br>
            <a:r>
              <a:rPr lang="ru-RU" sz="2000" b="1" dirty="0" smtClean="0"/>
              <a:t>а теперь ответ найди, сколько мишек в </a:t>
            </a:r>
            <a:r>
              <a:rPr lang="ru-RU" sz="2000" b="1" dirty="0" err="1" smtClean="0"/>
              <a:t>переди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pic>
        <p:nvPicPr>
          <p:cNvPr id="3" name="Picture 2" descr="https://prikolnye-kartinki.ru/img/picture/Dec/29/0d3614c0e70b53d32c839783ba9c4d60/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429132"/>
            <a:ext cx="1046865" cy="1928826"/>
          </a:xfrm>
          <a:prstGeom prst="rect">
            <a:avLst/>
          </a:prstGeom>
          <a:noFill/>
        </p:spPr>
      </p:pic>
      <p:pic>
        <p:nvPicPr>
          <p:cNvPr id="5" name="Picture 2" descr="https://prikolnye-kartinki.ru/img/picture/Dec/29/0d3614c0e70b53d32c839783ba9c4d60/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3429000"/>
            <a:ext cx="1046865" cy="1928826"/>
          </a:xfrm>
          <a:prstGeom prst="rect">
            <a:avLst/>
          </a:prstGeom>
          <a:noFill/>
        </p:spPr>
      </p:pic>
      <p:pic>
        <p:nvPicPr>
          <p:cNvPr id="6" name="Picture 2" descr="https://prikolnye-kartinki.ru/img/picture/Dec/29/0d3614c0e70b53d32c839783ba9c4d60/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286124"/>
            <a:ext cx="1046865" cy="1928826"/>
          </a:xfrm>
          <a:prstGeom prst="rect">
            <a:avLst/>
          </a:prstGeom>
          <a:noFill/>
        </p:spPr>
      </p:pic>
      <p:pic>
        <p:nvPicPr>
          <p:cNvPr id="7" name="Picture 2" descr="https://prikolnye-kartinki.ru/img/picture/Dec/29/0d3614c0e70b53d32c839783ba9c4d60/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2714620"/>
            <a:ext cx="1046865" cy="1928826"/>
          </a:xfrm>
          <a:prstGeom prst="rect">
            <a:avLst/>
          </a:prstGeom>
          <a:noFill/>
        </p:spPr>
      </p:pic>
      <p:pic>
        <p:nvPicPr>
          <p:cNvPr id="8" name="Picture 2" descr="https://prikolnye-kartinki.ru/img/picture/Dec/29/0d3614c0e70b53d32c839783ba9c4d60/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4572008"/>
            <a:ext cx="1046865" cy="1928826"/>
          </a:xfrm>
          <a:prstGeom prst="rect">
            <a:avLst/>
          </a:prstGeom>
          <a:noFill/>
        </p:spPr>
      </p:pic>
      <p:pic>
        <p:nvPicPr>
          <p:cNvPr id="9" name="Picture 2" descr="https://prikolnye-kartinki.ru/img/picture/Dec/29/0d3614c0e70b53d32c839783ba9c4d60/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4357694"/>
            <a:ext cx="1046865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spitatel.com.ua/images/l/les-3god5.jpg"/>
          <p:cNvPicPr>
            <a:picLocks noChangeAspect="1" noChangeArrowheads="1"/>
          </p:cNvPicPr>
          <p:nvPr/>
        </p:nvPicPr>
        <p:blipFill>
          <a:blip r:embed="rId2"/>
          <a:srcRect r="30170"/>
          <a:stretch>
            <a:fillRect/>
          </a:stretch>
        </p:blipFill>
        <p:spPr bwMode="auto">
          <a:xfrm>
            <a:off x="285720" y="214290"/>
            <a:ext cx="8643998" cy="65008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3636" y="274638"/>
            <a:ext cx="2543164" cy="5154626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Белка на елке грибочки сушила</a:t>
            </a:r>
            <a:br>
              <a:rPr lang="ru-RU" sz="1800" b="1" dirty="0" smtClean="0"/>
            </a:br>
            <a:r>
              <a:rPr lang="ru-RU" sz="1800" b="1" dirty="0" smtClean="0"/>
              <a:t>песенку пела и говорила</a:t>
            </a:r>
            <a:br>
              <a:rPr lang="ru-RU" sz="1800" b="1" dirty="0" smtClean="0"/>
            </a:br>
            <a:r>
              <a:rPr lang="ru-RU" sz="1800" b="1" dirty="0" smtClean="0"/>
              <a:t>«Мне зимой не знать хлопот,</a:t>
            </a:r>
            <a:br>
              <a:rPr lang="ru-RU" sz="1800" b="1" dirty="0" smtClean="0"/>
            </a:br>
            <a:r>
              <a:rPr lang="ru-RU" sz="1800" b="1" dirty="0" smtClean="0"/>
              <a:t>потому что есть грибок </a:t>
            </a:r>
            <a:br>
              <a:rPr lang="ru-RU" sz="1800" b="1" dirty="0" smtClean="0"/>
            </a:br>
            <a:r>
              <a:rPr lang="ru-RU" sz="1800" b="1" dirty="0" smtClean="0"/>
              <a:t>белый, рыжик, два масленка</a:t>
            </a:r>
            <a:br>
              <a:rPr lang="ru-RU" sz="1800" b="1" dirty="0" smtClean="0"/>
            </a:br>
            <a:r>
              <a:rPr lang="ru-RU" sz="1800" b="1" dirty="0" smtClean="0"/>
              <a:t>три веселеньких опенка</a:t>
            </a:r>
            <a:br>
              <a:rPr lang="ru-RU" sz="1800" b="1" dirty="0" smtClean="0"/>
            </a:br>
            <a:r>
              <a:rPr lang="ru-RU" sz="1800" b="1" dirty="0" smtClean="0"/>
              <a:t>подосиновик велик, эти он и знаменит</a:t>
            </a:r>
            <a:br>
              <a:rPr lang="ru-RU" sz="1800" b="1" dirty="0" smtClean="0"/>
            </a:br>
            <a:r>
              <a:rPr lang="ru-RU" sz="1800" b="1" dirty="0" smtClean="0"/>
              <a:t>а лисичек ровно шесть</a:t>
            </a:r>
            <a:br>
              <a:rPr lang="ru-RU" sz="1800" b="1" dirty="0" smtClean="0"/>
            </a:br>
            <a:r>
              <a:rPr lang="ru-RU" sz="1800" b="1" dirty="0" smtClean="0"/>
              <a:t> ты попробуй все их счесть!»</a:t>
            </a:r>
            <a:endParaRPr lang="ru-RU" sz="1800" b="1" dirty="0"/>
          </a:p>
        </p:txBody>
      </p:sp>
      <p:pic>
        <p:nvPicPr>
          <p:cNvPr id="1028" name="Picture 4" descr="https://hanslodge.com/img/67678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3643314"/>
            <a:ext cx="1714512" cy="1858941"/>
          </a:xfrm>
          <a:prstGeom prst="rect">
            <a:avLst/>
          </a:prstGeom>
          <a:noFill/>
        </p:spPr>
      </p:pic>
      <p:pic>
        <p:nvPicPr>
          <p:cNvPr id="1030" name="Picture 6" descr="http://nachalo4ka.ru/wp-content/uploads/2014/08/bol-grib.png"/>
          <p:cNvPicPr>
            <a:picLocks noChangeAspect="1" noChangeArrowheads="1"/>
          </p:cNvPicPr>
          <p:nvPr/>
        </p:nvPicPr>
        <p:blipFill>
          <a:blip r:embed="rId4" cstate="print"/>
          <a:srcRect b="12883"/>
          <a:stretch>
            <a:fillRect/>
          </a:stretch>
        </p:blipFill>
        <p:spPr bwMode="auto">
          <a:xfrm>
            <a:off x="1000100" y="3429000"/>
            <a:ext cx="579785" cy="714380"/>
          </a:xfrm>
          <a:prstGeom prst="rect">
            <a:avLst/>
          </a:prstGeom>
          <a:noFill/>
        </p:spPr>
      </p:pic>
      <p:sp>
        <p:nvSpPr>
          <p:cNvPr id="1036" name="AutoShape 12" descr="http://detskiy-sad.com/wp-content/uploads/2016/12/nazvanie-gribov-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7" name="Picture 13" descr="C:\Users\admin\Pictures\slide_3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EAFAF9"/>
              </a:clrFrom>
              <a:clrTo>
                <a:srgbClr val="EAFAF9">
                  <a:alpha val="0"/>
                </a:srgbClr>
              </a:clrTo>
            </a:clrChange>
          </a:blip>
          <a:srcRect l="30312" t="11250" r="22812" b="37500"/>
          <a:stretch>
            <a:fillRect/>
          </a:stretch>
        </p:blipFill>
        <p:spPr bwMode="auto">
          <a:xfrm>
            <a:off x="1071538" y="2500306"/>
            <a:ext cx="784075" cy="642942"/>
          </a:xfrm>
          <a:prstGeom prst="rect">
            <a:avLst/>
          </a:prstGeom>
          <a:noFill/>
        </p:spPr>
      </p:pic>
      <p:pic>
        <p:nvPicPr>
          <p:cNvPr id="1038" name="Picture 14" descr="C:\Users\admin\Pictures\nazvanie-gribov-8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207" t="21395" r="24352" b="37955"/>
          <a:stretch>
            <a:fillRect/>
          </a:stretch>
        </p:blipFill>
        <p:spPr bwMode="auto">
          <a:xfrm>
            <a:off x="1357290" y="1571612"/>
            <a:ext cx="642942" cy="718582"/>
          </a:xfrm>
          <a:prstGeom prst="rect">
            <a:avLst/>
          </a:prstGeom>
          <a:noFill/>
        </p:spPr>
      </p:pic>
      <p:pic>
        <p:nvPicPr>
          <p:cNvPr id="12" name="Picture 14" descr="C:\Users\admin\Pictures\nazvanie-gribov-8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207" t="21395" r="24352" b="37955"/>
          <a:stretch>
            <a:fillRect/>
          </a:stretch>
        </p:blipFill>
        <p:spPr bwMode="auto">
          <a:xfrm>
            <a:off x="1785918" y="1214422"/>
            <a:ext cx="714380" cy="798425"/>
          </a:xfrm>
          <a:prstGeom prst="rect">
            <a:avLst/>
          </a:prstGeom>
          <a:noFill/>
        </p:spPr>
      </p:pic>
      <p:pic>
        <p:nvPicPr>
          <p:cNvPr id="1039" name="Picture 15" descr="C:\Users\admin\Pictures\b2536725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6333"/>
          <a:stretch>
            <a:fillRect/>
          </a:stretch>
        </p:blipFill>
        <p:spPr bwMode="auto">
          <a:xfrm>
            <a:off x="2214546" y="428604"/>
            <a:ext cx="1071570" cy="1000132"/>
          </a:xfrm>
          <a:prstGeom prst="rect">
            <a:avLst/>
          </a:prstGeom>
          <a:noFill/>
        </p:spPr>
      </p:pic>
      <p:pic>
        <p:nvPicPr>
          <p:cNvPr id="1040" name="Picture 16" descr="C:\Users\admin\Pictures\PODOSINOVIK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988" t="11864" r="17514" b="9039"/>
          <a:stretch>
            <a:fillRect/>
          </a:stretch>
        </p:blipFill>
        <p:spPr bwMode="auto">
          <a:xfrm>
            <a:off x="2571736" y="1571612"/>
            <a:ext cx="857256" cy="1200158"/>
          </a:xfrm>
          <a:prstGeom prst="rect">
            <a:avLst/>
          </a:prstGeom>
          <a:noFill/>
        </p:spPr>
      </p:pic>
      <p:pic>
        <p:nvPicPr>
          <p:cNvPr id="1041" name="Picture 17" descr="C:\Users\admin\Pictures\depositphotos_54311547-stock-illustration-mushroom-chanterelle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2143116"/>
            <a:ext cx="499955" cy="496049"/>
          </a:xfrm>
          <a:prstGeom prst="rect">
            <a:avLst/>
          </a:prstGeom>
          <a:noFill/>
        </p:spPr>
      </p:pic>
      <p:pic>
        <p:nvPicPr>
          <p:cNvPr id="16" name="Picture 17" descr="C:\Users\admin\Pictures\depositphotos_54311547-stock-illustration-mushroom-chanterelle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2857496"/>
            <a:ext cx="571955" cy="567487"/>
          </a:xfrm>
          <a:prstGeom prst="rect">
            <a:avLst/>
          </a:prstGeom>
          <a:noFill/>
        </p:spPr>
      </p:pic>
      <p:pic>
        <p:nvPicPr>
          <p:cNvPr id="17" name="Picture 17" descr="C:\Users\admin\Pictures\depositphotos_54311547-stock-illustration-mushroom-chanterelle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1285860"/>
            <a:ext cx="499955" cy="496049"/>
          </a:xfrm>
          <a:prstGeom prst="rect">
            <a:avLst/>
          </a:prstGeom>
          <a:noFill/>
        </p:spPr>
      </p:pic>
      <p:pic>
        <p:nvPicPr>
          <p:cNvPr id="18" name="Picture 17" descr="C:\Users\admin\Pictures\depositphotos_54311547-stock-illustration-mushroom-chanterelle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3143248"/>
            <a:ext cx="643956" cy="638925"/>
          </a:xfrm>
          <a:prstGeom prst="rect">
            <a:avLst/>
          </a:prstGeom>
          <a:noFill/>
        </p:spPr>
      </p:pic>
      <p:pic>
        <p:nvPicPr>
          <p:cNvPr id="19" name="Picture 17" descr="C:\Users\admin\Pictures\depositphotos_54311547-stock-illustration-mushroom-chanterelle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1000108"/>
            <a:ext cx="499955" cy="496049"/>
          </a:xfrm>
          <a:prstGeom prst="rect">
            <a:avLst/>
          </a:prstGeom>
          <a:noFill/>
        </p:spPr>
      </p:pic>
      <p:pic>
        <p:nvPicPr>
          <p:cNvPr id="20" name="Picture 17" descr="C:\Users\admin\Pictures\depositphotos_54311547-stock-illustration-mushroom-chanterelle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3214686"/>
            <a:ext cx="642942" cy="6379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Молодцы</a:t>
            </a:r>
            <a:endParaRPr lang="ru-RU" dirty="0"/>
          </a:p>
        </p:txBody>
      </p:sp>
      <p:pic>
        <p:nvPicPr>
          <p:cNvPr id="1026" name="Picture 2" descr="C:\Users\admin\Pictures\3290908455356a4f72b79fe7ef854fb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928670"/>
            <a:ext cx="4681458" cy="4688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57</TotalTime>
  <Words>57</Words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Задачи на счет</vt:lpstr>
      <vt:lpstr>С неба  звездочка упала, в гости к детям забежала. Две спешат во след за ней «Не забудь своих друзей!». Сколько ярких звезд пропало, с неба звездного упало? </vt:lpstr>
      <vt:lpstr>Шесть веселых медвежат, за малиной в лес спешат. Но один из них устал а теперь ответ найди, сколько мишек в переди.</vt:lpstr>
      <vt:lpstr>Белка на елке грибочки сушила песенку пела и говорила «Мне зимой не знать хлопот, потому что есть грибок  белый, рыжик, два масленка три веселеньких опенка подосиновик велик, эти он и знаменит а лисичек ровно шесть  ты попробуй все их счесть!»</vt:lpstr>
      <vt:lpstr>Молодцы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на счет</dc:title>
  <dc:creator>admin</dc:creator>
  <cp:lastModifiedBy>admin</cp:lastModifiedBy>
  <cp:revision>8</cp:revision>
  <dcterms:created xsi:type="dcterms:W3CDTF">2018-11-22T03:40:34Z</dcterms:created>
  <dcterms:modified xsi:type="dcterms:W3CDTF">2019-01-08T17:41:41Z</dcterms:modified>
</cp:coreProperties>
</file>