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sldIdLst>
    <p:sldId id="257" r:id="rId2"/>
    <p:sldId id="262" r:id="rId3"/>
    <p:sldId id="264" r:id="rId4"/>
    <p:sldId id="270" r:id="rId5"/>
    <p:sldId id="265" r:id="rId6"/>
    <p:sldId id="271" r:id="rId7"/>
    <p:sldId id="266" r:id="rId8"/>
    <p:sldId id="267" r:id="rId9"/>
    <p:sldId id="263" r:id="rId10"/>
    <p:sldId id="268" r:id="rId11"/>
    <p:sldId id="273" r:id="rId12"/>
    <p:sldId id="272" r:id="rId13"/>
    <p:sldId id="269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7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4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1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1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3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3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2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2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4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8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7280" y="1303160"/>
            <a:ext cx="69755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chemeClr val="bg1"/>
                </a:solidFill>
                <a:latin typeface="+mj-lt"/>
              </a:rPr>
              <a:t>Загадки </a:t>
            </a:r>
          </a:p>
          <a:p>
            <a:pPr algn="ctr"/>
            <a:r>
              <a:rPr lang="ru-RU" sz="5400" b="1" i="1" dirty="0">
                <a:solidFill>
                  <a:schemeClr val="bg1"/>
                </a:solidFill>
                <a:latin typeface="+mj-lt"/>
              </a:rPr>
              <a:t>о  музыкальных инструментах</a:t>
            </a:r>
          </a:p>
        </p:txBody>
      </p:sp>
    </p:spTree>
    <p:extLst>
      <p:ext uri="{BB962C8B-B14F-4D97-AF65-F5344CB8AC3E}">
        <p14:creationId xmlns:p14="http://schemas.microsoft.com/office/powerpoint/2010/main" val="3213596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031" y="359790"/>
            <a:ext cx="67534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А что это за чудеса?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В </a:t>
            </a:r>
            <a:r>
              <a:rPr lang="ru-RU" sz="2000" b="1" i="1" dirty="0">
                <a:solidFill>
                  <a:schemeClr val="bg1"/>
                </a:solidFill>
              </a:rPr>
              <a:t>лесу мы слышим голоса,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Ребята у костра сидят, поют и на неё глядят.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Чтобы она вдруг зазвучала, </a:t>
            </a:r>
            <a:r>
              <a:rPr lang="ru-RU" sz="2000" b="1" i="1" dirty="0" smtClean="0">
                <a:solidFill>
                  <a:schemeClr val="bg1"/>
                </a:solidFill>
              </a:rPr>
              <a:t>щипни </a:t>
            </a:r>
            <a:r>
              <a:rPr lang="ru-RU" sz="2000" b="1" i="1" dirty="0">
                <a:solidFill>
                  <a:schemeClr val="bg1"/>
                </a:solidFill>
              </a:rPr>
              <a:t>струну ты для начала.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А струн бывает семь иль шесть,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Её достоинств нам не счесть!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Всем под неё легко поётся,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Скажите, как она зовётся?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83" y="2730138"/>
            <a:ext cx="5259979" cy="394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345" y="1992647"/>
            <a:ext cx="67534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Звенят серебряные струны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Как будто струйки водяные,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И на волнах, качая шхуны,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Резвятся ветры удалые!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И ветер, и волну морскую-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Всё струны нам изображают,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Всё звуки музыки рисуют.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Какой же это инструмент играет?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296" y="359790"/>
            <a:ext cx="4005943" cy="600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1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563770"/>
            <a:ext cx="53427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Этот медный духовой то короче, </a:t>
            </a:r>
            <a:r>
              <a:rPr lang="ru-RU" sz="2000" b="1" i="1" dirty="0" smtClean="0">
                <a:solidFill>
                  <a:schemeClr val="bg1"/>
                </a:solidFill>
              </a:rPr>
              <a:t>то длиннее.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Ведь </a:t>
            </a:r>
            <a:r>
              <a:rPr lang="ru-RU" sz="2000" b="1" i="1" dirty="0">
                <a:solidFill>
                  <a:schemeClr val="bg1"/>
                </a:solidFill>
              </a:rPr>
              <a:t>кулису он  имеет!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Громче </a:t>
            </a:r>
            <a:r>
              <a:rPr lang="ru-RU" sz="2000" b="1" i="1" dirty="0">
                <a:solidFill>
                  <a:schemeClr val="bg1"/>
                </a:solidFill>
              </a:rPr>
              <a:t>всех в оркестре  он</a:t>
            </a:r>
            <a:r>
              <a:rPr lang="ru-RU" sz="2000" b="1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Как </a:t>
            </a:r>
            <a:r>
              <a:rPr lang="ru-RU" sz="2000" b="1" i="1" dirty="0">
                <a:solidFill>
                  <a:schemeClr val="bg1"/>
                </a:solidFill>
              </a:rPr>
              <a:t>зовут его?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04" y="2040799"/>
            <a:ext cx="666750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9429" y="694398"/>
            <a:ext cx="55125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Чуть побольше скрипочки, а поёт пониже</a:t>
            </a:r>
            <a:r>
              <a:rPr lang="ru-RU" sz="2000" b="1" i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Деревянный </a:t>
            </a:r>
            <a:r>
              <a:rPr lang="ru-RU" sz="2000" b="1" i="1" dirty="0">
                <a:solidFill>
                  <a:schemeClr val="bg1"/>
                </a:solidFill>
              </a:rPr>
              <a:t>бочок, четыре струнки и смычок.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932" y="1600199"/>
            <a:ext cx="5101046" cy="510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9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5007" y="446204"/>
            <a:ext cx="6113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Кто в оркестре всем поможет</a:t>
            </a:r>
            <a:r>
              <a:rPr lang="ru-RU" sz="2000" b="1" i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Сложный </a:t>
            </a:r>
            <a:r>
              <a:rPr lang="ru-RU" sz="2000" b="1" i="1" dirty="0">
                <a:solidFill>
                  <a:schemeClr val="bg1"/>
                </a:solidFill>
              </a:rPr>
              <a:t>ритм стучать он  может.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Ритм </a:t>
            </a:r>
            <a:r>
              <a:rPr lang="ru-RU" sz="2000" b="1" i="1" dirty="0">
                <a:solidFill>
                  <a:schemeClr val="bg1"/>
                </a:solidFill>
              </a:rPr>
              <a:t>любой из разных  стран !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Кто </a:t>
            </a:r>
            <a:r>
              <a:rPr lang="ru-RU" sz="2000" b="1" i="1" dirty="0">
                <a:solidFill>
                  <a:schemeClr val="bg1"/>
                </a:solidFill>
              </a:rPr>
              <a:t>же это?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572" y="1895036"/>
            <a:ext cx="3521034" cy="467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4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0868" y="550707"/>
            <a:ext cx="64791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У этого инструмента есть струны и педаль</a:t>
            </a:r>
            <a:r>
              <a:rPr lang="ru-RU" sz="2000" b="1" i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Н</a:t>
            </a:r>
            <a:r>
              <a:rPr lang="ru-RU" sz="2000" b="1" i="1" dirty="0" smtClean="0">
                <a:solidFill>
                  <a:schemeClr val="bg1"/>
                </a:solidFill>
              </a:rPr>
              <a:t>есомненно</a:t>
            </a:r>
            <a:r>
              <a:rPr lang="ru-RU" sz="2000" b="1" i="1" dirty="0">
                <a:solidFill>
                  <a:schemeClr val="bg1"/>
                </a:solidFill>
              </a:rPr>
              <a:t>, это звонкий, это чёрный наш…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297" y="1258593"/>
            <a:ext cx="5809148" cy="541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64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7440" y="610829"/>
            <a:ext cx="48071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Он по виду- брат баяна</a:t>
            </a:r>
            <a:r>
              <a:rPr lang="ru-RU" sz="2000" b="1" i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Где </a:t>
            </a:r>
            <a:r>
              <a:rPr lang="ru-RU" sz="2000" b="1" i="1" dirty="0">
                <a:solidFill>
                  <a:schemeClr val="bg1"/>
                </a:solidFill>
              </a:rPr>
              <a:t>веселье, там и он</a:t>
            </a:r>
            <a:r>
              <a:rPr lang="ru-RU" sz="2000" b="1" i="1" dirty="0" smtClean="0">
                <a:solidFill>
                  <a:schemeClr val="bg1"/>
                </a:solidFill>
              </a:rPr>
              <a:t>…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Я </a:t>
            </a:r>
            <a:r>
              <a:rPr lang="ru-RU" sz="2000" b="1" i="1" dirty="0">
                <a:solidFill>
                  <a:schemeClr val="bg1"/>
                </a:solidFill>
              </a:rPr>
              <a:t>подсказывать не стану</a:t>
            </a:r>
            <a:r>
              <a:rPr lang="ru-RU" sz="2000" b="1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Что </a:t>
            </a:r>
            <a:r>
              <a:rPr lang="ru-RU" sz="2000" b="1" i="1" dirty="0">
                <a:solidFill>
                  <a:schemeClr val="bg1"/>
                </a:solidFill>
              </a:rPr>
              <a:t>это?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16" y="1989592"/>
            <a:ext cx="4715693" cy="450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29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7440" y="610829"/>
            <a:ext cx="48071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Форте- громко, пиано – тихо.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Кто </a:t>
            </a:r>
            <a:r>
              <a:rPr lang="ru-RU" sz="2000" b="1" i="1" dirty="0">
                <a:solidFill>
                  <a:schemeClr val="bg1"/>
                </a:solidFill>
              </a:rPr>
              <a:t>наигрывает мне?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Без </a:t>
            </a:r>
            <a:r>
              <a:rPr lang="ru-RU" sz="2000" b="1" i="1" dirty="0">
                <a:solidFill>
                  <a:schemeClr val="bg1"/>
                </a:solidFill>
              </a:rPr>
              <a:t>ошибки, без изъяна ну, конечно…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640" y="1731972"/>
            <a:ext cx="4752594" cy="475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290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37360" y="451231"/>
            <a:ext cx="65183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В самый сказочный момент вступит этот инструмент.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И совсем не каждый знает, что в оркестре он играет!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Тихо, нежно  зазвенит, будто всё посеребрит.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А затем умолкнет скоро по сигналу дирижёра.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Знает это каждый школьник, что такое…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302" y="2207100"/>
            <a:ext cx="5303521" cy="442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702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37360" y="451231"/>
            <a:ext cx="65183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Как будто девушка запела, и в зале словно посветлело. Скользит мелодия так гибко.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Затихло </a:t>
            </a:r>
            <a:r>
              <a:rPr lang="ru-RU" sz="2000" b="1" i="1" dirty="0">
                <a:solidFill>
                  <a:schemeClr val="bg1"/>
                </a:solidFill>
              </a:rPr>
              <a:t>всё.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Играет</a:t>
            </a:r>
            <a:r>
              <a:rPr lang="ru-RU" sz="2000" b="1" i="1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034" y="2142579"/>
            <a:ext cx="7158692" cy="411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43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95006" y="44871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Знайте, они с барабаном соседи.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Сделаны они из меди.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Вовремя нужно руками взмахнуть,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Звонко ударить, потом отдохнуть…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Партия их не пустяк, не безделка,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 музыке тоже бывают…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17" y="2527661"/>
            <a:ext cx="5381897" cy="403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99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177" y="534965"/>
            <a:ext cx="55909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Это что за инструмент высотою в целый дом?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В трубы, в дерево одет, украшения на нём.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Голосов имеет много этот звучный великан.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Он то ласковый, то строгий, а зовут его…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85" y="1858404"/>
            <a:ext cx="6335485" cy="475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19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86891" y="57164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Звучит сигнал, на бой зовёт</a:t>
            </a:r>
            <a:r>
              <a:rPr lang="ru-RU" sz="2000" b="1" i="1" dirty="0" smtClean="0">
                <a:solidFill>
                  <a:schemeClr val="bg1"/>
                </a:solidFill>
              </a:rPr>
              <a:t>!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Вставай</a:t>
            </a:r>
            <a:r>
              <a:rPr lang="ru-RU" sz="2000" b="1" i="1" dirty="0">
                <a:solidFill>
                  <a:schemeClr val="bg1"/>
                </a:solidFill>
              </a:rPr>
              <a:t>, солдат, она поёт!</a:t>
            </a:r>
          </a:p>
        </p:txBody>
      </p:sp>
      <p:pic>
        <p:nvPicPr>
          <p:cNvPr id="5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46811" y="1691639"/>
            <a:ext cx="4781006" cy="46569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82</TotalTime>
  <Words>378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 Light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2019-01-04T12:03:49Z</dcterms:created>
  <dcterms:modified xsi:type="dcterms:W3CDTF">2019-01-08T12:46:49Z</dcterms:modified>
</cp:coreProperties>
</file>