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7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чермантиева\фоны для презентации\лоло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0" y="0"/>
            <a:ext cx="9146850" cy="68558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857364"/>
            <a:ext cx="7772400" cy="1470025"/>
          </a:xfrm>
        </p:spPr>
        <p:txBody>
          <a:bodyPr/>
          <a:lstStyle/>
          <a:p>
            <a:r>
              <a:rPr lang="ru-RU" dirty="0" smtClean="0"/>
              <a:t>Загадки о наземном транспорте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415242" cy="2471758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Чермантиева Т.А.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1800" dirty="0" smtClean="0">
                <a:solidFill>
                  <a:schemeClr val="tx1"/>
                </a:solidFill>
              </a:rPr>
              <a:t>Нягань 2017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1030" name="Picture 6" descr="C:\Users\admin\Desktop\чермантиева\транспорт\f3a3299ba970aa8673a564bc8ed0907a_7c8fe6c4f10f01960246e068c5c6304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071942"/>
            <a:ext cx="4286280" cy="240584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43108" y="357166"/>
            <a:ext cx="58579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/>
              <a:t>Муниципальное  автономное дошкольное образовательное учреждение муниципального образования г. Нягань </a:t>
            </a:r>
          </a:p>
          <a:p>
            <a:pPr algn="ctr">
              <a:buNone/>
            </a:pPr>
            <a:r>
              <a:rPr lang="ru-RU" dirty="0" smtClean="0"/>
              <a:t>«Детский сад № 10 «Дубравушка»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чермантиева\фоны для презентации\лоло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49" y="0"/>
            <a:ext cx="9146850" cy="68558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Спят в мешках конверты - это</a:t>
            </a:r>
            <a:br>
              <a:rPr lang="ru-RU" dirty="0" smtClean="0"/>
            </a:br>
            <a:r>
              <a:rPr lang="ru-RU" dirty="0" smtClean="0"/>
              <a:t>Путешествуют приветы.</a:t>
            </a:r>
            <a:br>
              <a:rPr lang="ru-RU" dirty="0" smtClean="0"/>
            </a:br>
            <a:r>
              <a:rPr lang="ru-RU" sz="1800" dirty="0" smtClean="0"/>
              <a:t>(Почтовая машина)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1" name="Picture 1" descr="C:\Users\admin\Pictures\02.06.17-preview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43174" y="3143248"/>
            <a:ext cx="6107900" cy="34290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чермантиева\фоны для презентации\лоло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49" y="0"/>
            <a:ext cx="9146850" cy="6855864"/>
          </a:xfrm>
          <a:prstGeom prst="rect">
            <a:avLst/>
          </a:prstGeom>
          <a:noFill/>
        </p:spPr>
      </p:pic>
      <p:pic>
        <p:nvPicPr>
          <p:cNvPr id="9217" name="Picture 1" descr="C:\Users\admin\Pictures\125321296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49" y="3714752"/>
            <a:ext cx="4716051" cy="314324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4400552" cy="5340369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 Бегу при помощи двух ног,</a:t>
            </a:r>
            <a:br>
              <a:rPr lang="ru-RU" dirty="0" smtClean="0"/>
            </a:br>
            <a:r>
              <a:rPr lang="ru-RU" dirty="0" smtClean="0"/>
              <a:t>Пока сидит на мне ездок.</a:t>
            </a:r>
            <a:br>
              <a:rPr lang="ru-RU" dirty="0" smtClean="0"/>
            </a:br>
            <a:r>
              <a:rPr lang="ru-RU" dirty="0" smtClean="0"/>
              <a:t>Мои рога в его руках,</a:t>
            </a:r>
            <a:br>
              <a:rPr lang="ru-RU" dirty="0" smtClean="0"/>
            </a:br>
            <a:r>
              <a:rPr lang="ru-RU" dirty="0" smtClean="0"/>
              <a:t>А быстрота в его ногах.</a:t>
            </a:r>
            <a:br>
              <a:rPr lang="ru-RU" dirty="0" smtClean="0"/>
            </a:br>
            <a:r>
              <a:rPr lang="ru-RU" dirty="0" smtClean="0"/>
              <a:t>Устойчив я лишь на бегу,</a:t>
            </a:r>
            <a:br>
              <a:rPr lang="ru-RU" dirty="0" smtClean="0"/>
            </a:br>
            <a:r>
              <a:rPr lang="ru-RU" dirty="0" smtClean="0"/>
              <a:t>Стоять минуты не могу.</a:t>
            </a:r>
            <a:br>
              <a:rPr lang="ru-RU" dirty="0" smtClean="0"/>
            </a:br>
            <a:r>
              <a:rPr lang="ru-RU" sz="1900" dirty="0" smtClean="0"/>
              <a:t>(Велосипед)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чермантиева\фоны для презентации\лоло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49" y="0"/>
            <a:ext cx="9146850" cy="68558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Полотно, а не дорожка,</a:t>
            </a:r>
            <a:br>
              <a:rPr lang="ru-RU" dirty="0" smtClean="0"/>
            </a:br>
            <a:r>
              <a:rPr lang="ru-RU" dirty="0" smtClean="0"/>
              <a:t>Конь не конь – сороконожка</a:t>
            </a:r>
            <a:br>
              <a:rPr lang="ru-RU" dirty="0" smtClean="0"/>
            </a:br>
            <a:r>
              <a:rPr lang="ru-RU" dirty="0" smtClean="0"/>
              <a:t>По дорожке той ползёт,</a:t>
            </a:r>
            <a:br>
              <a:rPr lang="ru-RU" dirty="0" smtClean="0"/>
            </a:br>
            <a:r>
              <a:rPr lang="ru-RU" dirty="0" smtClean="0"/>
              <a:t>Весь обоз один везёт.</a:t>
            </a:r>
            <a:br>
              <a:rPr lang="ru-RU" dirty="0" smtClean="0"/>
            </a:br>
            <a:r>
              <a:rPr lang="ru-RU" sz="1800" dirty="0" smtClean="0"/>
              <a:t>(Поезд)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admin\Desktop\чермантиева\картнки на звуки\3lrtn56ggxr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3143248"/>
            <a:ext cx="3548066" cy="31877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чермантиева\фоны для презентации\лоло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49" y="0"/>
            <a:ext cx="9146850" cy="68558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Пьёт бензин, как молоко,</a:t>
            </a:r>
            <a:br>
              <a:rPr lang="ru-RU" dirty="0" smtClean="0"/>
            </a:br>
            <a:r>
              <a:rPr lang="ru-RU" dirty="0" smtClean="0"/>
              <a:t>Может бегать далеко.</a:t>
            </a:r>
            <a:br>
              <a:rPr lang="ru-RU" dirty="0" smtClean="0"/>
            </a:br>
            <a:r>
              <a:rPr lang="ru-RU" dirty="0" smtClean="0"/>
              <a:t>Возит грузы и людей,</a:t>
            </a:r>
            <a:br>
              <a:rPr lang="ru-RU" dirty="0" smtClean="0"/>
            </a:br>
            <a:r>
              <a:rPr lang="ru-RU" dirty="0" smtClean="0"/>
              <a:t>Ты знаком, конечно, с ней.</a:t>
            </a:r>
            <a:br>
              <a:rPr lang="ru-RU" dirty="0" smtClean="0"/>
            </a:br>
            <a:r>
              <a:rPr lang="ru-RU" dirty="0" smtClean="0"/>
              <a:t>Обувь носит из резины,</a:t>
            </a:r>
            <a:br>
              <a:rPr lang="ru-RU" dirty="0" smtClean="0"/>
            </a:br>
            <a:r>
              <a:rPr lang="ru-RU" dirty="0" smtClean="0"/>
              <a:t>Называется...</a:t>
            </a:r>
            <a:br>
              <a:rPr lang="ru-RU" dirty="0" smtClean="0"/>
            </a:br>
            <a:r>
              <a:rPr lang="ru-RU" sz="1800" dirty="0" smtClean="0"/>
              <a:t>(Машина)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9" name="Picture 3" descr="C:\Users\admin\Desktop\чермантиева\транспорт\f3a3299ba970aa8673a564bc8ed0907a_7c8fe6c4f10f01960246e068c5c6304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90222" y="3786190"/>
            <a:ext cx="5472765" cy="3071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чермантиева\фоны для презентации\лоло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49" y="0"/>
            <a:ext cx="9146850" cy="685586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3543296" cy="5626121"/>
          </a:xfrm>
        </p:spPr>
        <p:txBody>
          <a:bodyPr>
            <a:normAutofit/>
          </a:bodyPr>
          <a:lstStyle/>
          <a:p>
            <a:r>
              <a:rPr lang="ru-RU" dirty="0" smtClean="0"/>
              <a:t>Поднял кверху две руки –</a:t>
            </a:r>
            <a:br>
              <a:rPr lang="ru-RU" dirty="0" smtClean="0"/>
            </a:br>
            <a:r>
              <a:rPr lang="ru-RU" dirty="0" smtClean="0"/>
              <a:t>Взял две жилы в кулаки.</a:t>
            </a:r>
            <a:br>
              <a:rPr lang="ru-RU" dirty="0" smtClean="0"/>
            </a:br>
            <a:r>
              <a:rPr lang="ru-RU" dirty="0" smtClean="0"/>
              <a:t>«Дай дорогу, постовой,</a:t>
            </a:r>
            <a:br>
              <a:rPr lang="ru-RU" dirty="0" smtClean="0"/>
            </a:br>
            <a:r>
              <a:rPr lang="ru-RU" dirty="0" smtClean="0"/>
              <a:t>Побегу по мостовой!»</a:t>
            </a:r>
            <a:br>
              <a:rPr lang="ru-RU" dirty="0" smtClean="0"/>
            </a:br>
            <a:r>
              <a:rPr lang="ru-RU" sz="1800" dirty="0" smtClean="0"/>
              <a:t>(Троллейбус)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5" name="Picture 1" descr="C:\Users\admin\Pictures\8180b2490ee789fc0c1514aab0c68445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71736" y="3286124"/>
            <a:ext cx="5715000" cy="2995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чермантиева\фоны для презентации\лоло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49" y="0"/>
            <a:ext cx="9146850" cy="685586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3471858" cy="5411807"/>
          </a:xfrm>
        </p:spPr>
        <p:txBody>
          <a:bodyPr/>
          <a:lstStyle/>
          <a:p>
            <a:r>
              <a:rPr lang="ru-RU" dirty="0" smtClean="0"/>
              <a:t> Дом на рельсах тут как тут,</a:t>
            </a:r>
            <a:br>
              <a:rPr lang="ru-RU" dirty="0" smtClean="0"/>
            </a:br>
            <a:r>
              <a:rPr lang="ru-RU" dirty="0" smtClean="0"/>
              <a:t>Всех умчит он в пять минут.</a:t>
            </a:r>
            <a:br>
              <a:rPr lang="ru-RU" dirty="0" smtClean="0"/>
            </a:br>
            <a:r>
              <a:rPr lang="ru-RU" dirty="0" smtClean="0"/>
              <a:t>Ты садись и не зевай,</a:t>
            </a:r>
            <a:br>
              <a:rPr lang="ru-RU" dirty="0" smtClean="0"/>
            </a:br>
            <a:r>
              <a:rPr lang="ru-RU" dirty="0" smtClean="0"/>
              <a:t>Отправляется...</a:t>
            </a:r>
            <a:br>
              <a:rPr lang="ru-RU" dirty="0" smtClean="0"/>
            </a:br>
            <a:r>
              <a:rPr lang="ru-RU" sz="1800" dirty="0" smtClean="0"/>
              <a:t>(трамвай) </a:t>
            </a:r>
            <a:br>
              <a:rPr lang="ru-RU" sz="1800" dirty="0" smtClean="0"/>
            </a:br>
            <a:endParaRPr lang="ru-RU" sz="1800" dirty="0" smtClean="0"/>
          </a:p>
          <a:p>
            <a:endParaRPr lang="ru-RU" dirty="0"/>
          </a:p>
        </p:txBody>
      </p:sp>
      <p:pic>
        <p:nvPicPr>
          <p:cNvPr id="5121" name="Picture 1" descr="C:\Users\admin\Pictures\81170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90996" y="2928934"/>
            <a:ext cx="4524343" cy="3393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чермантиева\фоны для презентации\лоло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08163"/>
          </a:xfrm>
          <a:prstGeom prst="rect">
            <a:avLst/>
          </a:prstGeom>
          <a:noFill/>
        </p:spPr>
      </p:pic>
      <p:pic>
        <p:nvPicPr>
          <p:cNvPr id="5122" name="Picture 2" descr="C:\Users\admin\Desktop\чермантиева\картнки на звуки\katok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143248"/>
            <a:ext cx="4102050" cy="316230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642918"/>
            <a:ext cx="4572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Ходит скалка по дороге, Грузная, огромная. И теперь у нас дорога, Как линейка, ровная.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\Desktop\чермантиева\фоны для презентации\лоло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081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конец </a:t>
            </a:r>
            <a:endParaRPr lang="ru-RU" dirty="0"/>
          </a:p>
        </p:txBody>
      </p:sp>
      <p:pic>
        <p:nvPicPr>
          <p:cNvPr id="32772" name="Picture 4" descr="C:\Users\admin\Pictures\506448_stock-photo-kids-raising-their-hands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786058"/>
            <a:ext cx="4714908" cy="33082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чермантиева\фоны для презентации\лоло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49" y="0"/>
            <a:ext cx="9146850" cy="68558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Полыхает дом. Кошмар!</a:t>
            </a:r>
            <a:br>
              <a:rPr lang="ru-RU" dirty="0" smtClean="0"/>
            </a:br>
            <a:r>
              <a:rPr lang="ru-RU" dirty="0" smtClean="0"/>
              <a:t>Укротит она пожар.</a:t>
            </a:r>
            <a:br>
              <a:rPr lang="ru-RU" dirty="0" smtClean="0"/>
            </a:br>
            <a:r>
              <a:rPr lang="ru-RU" sz="1800" dirty="0" smtClean="0"/>
              <a:t>(</a:t>
            </a:r>
            <a:r>
              <a:rPr lang="ru-RU" sz="1600" dirty="0" smtClean="0"/>
              <a:t>Пожарная машина)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Picture 2" descr="http://pngimg.com/uploads/fire_truck/fire_truck_PNG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64" y="2643182"/>
            <a:ext cx="5441943" cy="33797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чермантиева\фоны для презентации\лоло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49" y="0"/>
            <a:ext cx="9146850" cy="68558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3757610" cy="56975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Словно дождь, автомобиль</a:t>
            </a:r>
            <a:br>
              <a:rPr lang="ru-RU" dirty="0" smtClean="0"/>
            </a:br>
            <a:r>
              <a:rPr lang="ru-RU" dirty="0" smtClean="0"/>
              <a:t>С тротуара смоет пыль.</a:t>
            </a:r>
            <a:br>
              <a:rPr lang="ru-RU" dirty="0" smtClean="0"/>
            </a:br>
            <a:r>
              <a:rPr lang="ru-RU" sz="1800" dirty="0" smtClean="0"/>
              <a:t>(Поливочная машина)</a:t>
            </a:r>
            <a:endParaRPr lang="ru-RU" sz="1800" dirty="0"/>
          </a:p>
        </p:txBody>
      </p:sp>
      <p:pic>
        <p:nvPicPr>
          <p:cNvPr id="17410" name="Picture 2" descr="C:\Users\admin\Pictures\Poli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643182"/>
            <a:ext cx="4821840" cy="37337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чермантиева\фоны для презентации\лоло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49" y="0"/>
            <a:ext cx="9146850" cy="68558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3686172" cy="272573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Весь проспект наш подмела</a:t>
            </a:r>
            <a:br>
              <a:rPr lang="ru-RU" sz="3600" dirty="0" smtClean="0"/>
            </a:br>
            <a:r>
              <a:rPr lang="ru-RU" sz="3600" dirty="0" smtClean="0"/>
              <a:t>Быстроходная метла.</a:t>
            </a:r>
            <a:br>
              <a:rPr lang="ru-RU" sz="3600" dirty="0" smtClean="0"/>
            </a:br>
            <a:r>
              <a:rPr lang="ru-RU" sz="2000" dirty="0" smtClean="0"/>
              <a:t>(Подметальная машина) </a:t>
            </a:r>
            <a:endParaRPr lang="ru-RU" sz="2000" dirty="0"/>
          </a:p>
        </p:txBody>
      </p:sp>
      <p:pic>
        <p:nvPicPr>
          <p:cNvPr id="16385" name="Picture 1" descr="C:\Users\admin\Pictures\samohodnye-podmetalno-uborochnye-mashiny-schmidt-serii-mfh-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14678" y="2928934"/>
            <a:ext cx="5392319" cy="3581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чермантиева\фоны для презентации\лоло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49" y="0"/>
            <a:ext cx="9146850" cy="68558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400420" cy="4525963"/>
          </a:xfrm>
        </p:spPr>
        <p:txBody>
          <a:bodyPr/>
          <a:lstStyle/>
          <a:p>
            <a:r>
              <a:rPr lang="ru-RU" dirty="0" smtClean="0"/>
              <a:t>Замигает синим глазом</a:t>
            </a:r>
            <a:br>
              <a:rPr lang="ru-RU" dirty="0" smtClean="0"/>
            </a:br>
            <a:r>
              <a:rPr lang="ru-RU" dirty="0" smtClean="0"/>
              <a:t>И в погоню рвётся сразу.</a:t>
            </a:r>
            <a:br>
              <a:rPr lang="ru-RU" dirty="0" smtClean="0"/>
            </a:br>
            <a:r>
              <a:rPr lang="ru-RU" sz="1800" dirty="0" smtClean="0"/>
              <a:t>(Милицейская машина)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1" name="Picture 1" descr="C:\Users\admin\Pictures\Militseyskaya-mashina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00430" y="4000504"/>
            <a:ext cx="5202237" cy="2587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чермантиева\фоны для презентации\лоло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49" y="0"/>
            <a:ext cx="9146850" cy="68558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3614734" cy="5768997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Вот с крестом машина мчится, </a:t>
            </a:r>
            <a:br>
              <a:rPr lang="ru-RU" dirty="0" smtClean="0"/>
            </a:br>
            <a:r>
              <a:rPr lang="ru-RU" dirty="0" smtClean="0"/>
              <a:t>Обгоняя всех, в больницу. </a:t>
            </a:r>
            <a:br>
              <a:rPr lang="ru-RU" dirty="0" smtClean="0"/>
            </a:br>
            <a:r>
              <a:rPr lang="ru-RU" sz="1800" dirty="0" smtClean="0"/>
              <a:t>(Скорая   помощь) </a:t>
            </a:r>
            <a:endParaRPr lang="ru-RU" sz="1800" dirty="0"/>
          </a:p>
        </p:txBody>
      </p:sp>
      <p:pic>
        <p:nvPicPr>
          <p:cNvPr id="14337" name="Picture 1" descr="C:\Users\admin\Pictures\avtomobil_skoroy_pomoshchi_klassa_c_volkswagen_crafter_neonatalnaya_reanimatsiy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643182"/>
            <a:ext cx="5745114" cy="3938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чермантиева\фоны для презентации\лоло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50" y="0"/>
            <a:ext cx="9146850" cy="68558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Этот землекоп хорош -</a:t>
            </a:r>
            <a:br>
              <a:rPr lang="ru-RU" dirty="0" smtClean="0"/>
            </a:br>
            <a:r>
              <a:rPr lang="ru-RU" dirty="0" smtClean="0"/>
              <a:t>Сто лопат заменит ковш!</a:t>
            </a:r>
            <a:br>
              <a:rPr lang="ru-RU" dirty="0" smtClean="0"/>
            </a:br>
            <a:r>
              <a:rPr lang="ru-RU" sz="1800" dirty="0" smtClean="0"/>
              <a:t>(Экскаватор)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Users\admin\Desktop\чермантиева\картнки на звуки\20100721030840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2857496"/>
            <a:ext cx="4667256" cy="35004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чермантиева\фоны для презентации\лоло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49" y="0"/>
            <a:ext cx="9146850" cy="68558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471858" cy="4525963"/>
          </a:xfrm>
        </p:spPr>
        <p:txBody>
          <a:bodyPr/>
          <a:lstStyle/>
          <a:p>
            <a:r>
              <a:rPr lang="ru-RU" dirty="0" smtClean="0"/>
              <a:t>Поднимает кверху кузов -</a:t>
            </a:r>
            <a:br>
              <a:rPr lang="ru-RU" dirty="0" smtClean="0"/>
            </a:br>
            <a:r>
              <a:rPr lang="ru-RU" dirty="0" smtClean="0"/>
              <a:t>Избавляется от грузов.</a:t>
            </a:r>
            <a:br>
              <a:rPr lang="ru-RU" dirty="0" smtClean="0"/>
            </a:br>
            <a:r>
              <a:rPr lang="ru-RU" sz="1800" dirty="0" smtClean="0"/>
              <a:t>(Самосвал)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289" name="Picture 1" descr="C:\Users\admin\Pictures\247eb78267f5aea5ade07d40e5a272bf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3143248"/>
            <a:ext cx="6226759" cy="33956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чермантиева\фоны для презентации\лоло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49" y="0"/>
            <a:ext cx="9146850" cy="6855864"/>
          </a:xfrm>
          <a:prstGeom prst="rect">
            <a:avLst/>
          </a:prstGeom>
          <a:noFill/>
        </p:spPr>
      </p:pic>
      <p:pic>
        <p:nvPicPr>
          <p:cNvPr id="4098" name="Picture 2" descr="C:\Users\admin\Desktop\чермантиева\картнки на звуки\C046B9C08D364A2C8C621431F9AC10AC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1785926"/>
            <a:ext cx="3585015" cy="44211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Богатырь на высоту</a:t>
            </a:r>
            <a:br>
              <a:rPr lang="ru-RU" dirty="0" smtClean="0"/>
            </a:br>
            <a:r>
              <a:rPr lang="ru-RU" dirty="0" smtClean="0"/>
              <a:t>Смог легко поднять плиту. </a:t>
            </a:r>
            <a:br>
              <a:rPr lang="ru-RU" dirty="0" smtClean="0"/>
            </a:br>
            <a:r>
              <a:rPr lang="ru-RU" dirty="0" smtClean="0"/>
              <a:t>(Подъёмный кран) 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100</Words>
  <PresentationFormat>Экран (4:3)</PresentationFormat>
  <Paragraphs>27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Загадки о наземном транспорте</vt:lpstr>
      <vt:lpstr>Слайд 2</vt:lpstr>
      <vt:lpstr> </vt:lpstr>
      <vt:lpstr>Весь проспект наш подмела Быстроходная метла. (Подметальная машина) </vt:lpstr>
      <vt:lpstr>Слайд 5</vt:lpstr>
      <vt:lpstr>  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конец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Транспортные и дорожные загадки</dc:title>
  <dc:creator>admin</dc:creator>
  <cp:lastModifiedBy>admin</cp:lastModifiedBy>
  <cp:revision>16</cp:revision>
  <dcterms:created xsi:type="dcterms:W3CDTF">2016-11-16T06:23:06Z</dcterms:created>
  <dcterms:modified xsi:type="dcterms:W3CDTF">2019-01-08T10:38:09Z</dcterms:modified>
</cp:coreProperties>
</file>