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0" r:id="rId4"/>
    <p:sldId id="261" r:id="rId5"/>
    <p:sldId id="267" r:id="rId6"/>
    <p:sldId id="259" r:id="rId7"/>
    <p:sldId id="262" r:id="rId8"/>
    <p:sldId id="264" r:id="rId9"/>
    <p:sldId id="265" r:id="rId10"/>
    <p:sldId id="268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165304"/>
            <a:ext cx="7772400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3685032"/>
            <a:ext cx="3850768" cy="2192240"/>
          </a:xfrm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«Школа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№32»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Балашиха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физической культуры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Сивак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Т.А.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60648"/>
            <a:ext cx="806489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здорового образа жизни </a:t>
            </a:r>
            <a:r>
              <a:rPr lang="en-US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младших школьников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724399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3645024"/>
            <a:ext cx="2952328" cy="2736304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02904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5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З А П О В Е Д И</a:t>
            </a:r>
            <a:endParaRPr lang="ru-RU" sz="4500" dirty="0" smtClean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5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здорового образа жизни </a:t>
            </a:r>
            <a:r>
              <a:rPr lang="ru-RU" sz="4500" b="1" i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младшего школьника</a:t>
            </a:r>
            <a:endParaRPr lang="ru-RU" sz="4500" dirty="0" smtClean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Рано ложиться и рано вставать – </a:t>
            </a:r>
          </a:p>
          <a:p>
            <a:pPr lvl="0" algn="r">
              <a:buNone/>
            </a:pP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горя и хвори не будешь ты знать!</a:t>
            </a:r>
          </a:p>
          <a:p>
            <a:pPr lvl="0"/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Прогони остатки сна, одеяло в сторону! </a:t>
            </a:r>
          </a:p>
          <a:p>
            <a:pPr algn="r">
              <a:buNone/>
            </a:pP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Вам гимнастика нужна – помогает здорово!</a:t>
            </a:r>
          </a:p>
          <a:p>
            <a:pPr lvl="0"/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шумом струйка водяная на руках дробится. </a:t>
            </a:r>
          </a:p>
          <a:p>
            <a:pPr lvl="0" algn="r">
              <a:buNone/>
            </a:pP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Никогда не забывай по утрам умыться!</a:t>
            </a:r>
          </a:p>
          <a:p>
            <a:pPr lvl="0"/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Должны усвоить дети, а также их родители, </a:t>
            </a:r>
          </a:p>
          <a:p>
            <a:pPr lvl="0" algn="r">
              <a:buNone/>
            </a:pP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съешь горячий завтрак –станешь победителем!</a:t>
            </a:r>
          </a:p>
          <a:p>
            <a:pPr lvl="0"/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Ешь спокойно за столом, не надо торопиться. </a:t>
            </a:r>
          </a:p>
          <a:p>
            <a:pPr lvl="0" algn="r">
              <a:buNone/>
            </a:pP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вредно и при том можно подавиться!</a:t>
            </a:r>
          </a:p>
          <a:p>
            <a:pPr lvl="0"/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Неряшливость не только не красива, но и опасна. </a:t>
            </a:r>
          </a:p>
          <a:p>
            <a:pPr lvl="0" algn="r">
              <a:buNone/>
            </a:pP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Чистота – залог  здоровья – это знают все прекрасно!</a:t>
            </a:r>
          </a:p>
          <a:p>
            <a:pPr lvl="0"/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ночью крепко спать, видеть сон хороший, </a:t>
            </a:r>
          </a:p>
          <a:p>
            <a:pPr lvl="0" algn="r">
              <a:buNone/>
            </a:pP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советуем гулять вечером погожим!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“Чтобы сделать ребёнка</a:t>
            </a:r>
          </a:p>
          <a:p>
            <a:pPr algn="ctr">
              <a:buNone/>
            </a:pPr>
            <a:r>
              <a:rPr lang="ru-RU" sz="6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умным и рассудительным, сделайте его</a:t>
            </a:r>
          </a:p>
          <a:p>
            <a:pPr algn="ctr">
              <a:buNone/>
            </a:pPr>
            <a:r>
              <a:rPr lang="ru-RU" sz="6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крепким и здоровым”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Ж.-Ж.Руссо </a:t>
            </a:r>
            <a:endParaRPr lang="ru-RU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Lenovo\Desktop\12.04\0_9ff35_37c6bef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3" y="4077072"/>
            <a:ext cx="3168351" cy="26967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148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FF6600"/>
                </a:solidFill>
              </a:rPr>
              <a:t>Здоровье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– это состояние полного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физического, психического и социального благополучия,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 а не просто отсутствие болезней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и физических дефектов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algn="r">
              <a:buNone/>
            </a:pPr>
            <a:r>
              <a:rPr lang="ru-RU" dirty="0" smtClean="0"/>
              <a:t> </a:t>
            </a:r>
            <a:r>
              <a:rPr lang="ru-RU" sz="2000" dirty="0" smtClean="0">
                <a:solidFill>
                  <a:srgbClr val="FF6600"/>
                </a:solidFill>
              </a:rPr>
              <a:t>(По определению Всемирной организации здравоохранения)</a:t>
            </a:r>
            <a:r>
              <a:rPr lang="ru-RU" dirty="0" smtClean="0">
                <a:solidFill>
                  <a:srgbClr val="FF6600"/>
                </a:solidFill>
              </a:rPr>
              <a:t>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FF6600"/>
                </a:solidFill>
              </a:rPr>
              <a:t>состояние здоровья зависит </a:t>
            </a:r>
          </a:p>
          <a:p>
            <a:pPr>
              <a:buNone/>
            </a:pPr>
            <a:endParaRPr lang="ru-RU" sz="1800" dirty="0" smtClean="0">
              <a:solidFill>
                <a:srgbClr val="FF660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на 10% от деятельности системы 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здравоохранения,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на 20% - от наследственных факторов,   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на 20% - от состояния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окружающей    среды,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на 50%  от самого человека,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от того  образа жизни,</a:t>
            </a:r>
          </a:p>
          <a:p>
            <a:pPr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 который он ведет.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2276872"/>
            <a:ext cx="4572000" cy="24191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 жизни человека,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 поведение и мышление, которые обеспечивают охрану и укрепление здоровья называют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 здоровым образом жизни</a:t>
            </a:r>
          </a:p>
        </p:txBody>
      </p:sp>
      <p:pic>
        <p:nvPicPr>
          <p:cNvPr id="20483" name="Picture 3" descr="C:\Users\Lenovo\Desktop\12.04\524492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2088232" cy="1584176"/>
          </a:xfrm>
          <a:prstGeom prst="rect">
            <a:avLst/>
          </a:prstGeom>
          <a:noFill/>
        </p:spPr>
      </p:pic>
      <p:pic>
        <p:nvPicPr>
          <p:cNvPr id="20484" name="Picture 4" descr="C:\Users\Lenovo\Desktop\12.04\iоо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76672"/>
            <a:ext cx="1728192" cy="1512168"/>
          </a:xfrm>
          <a:prstGeom prst="rect">
            <a:avLst/>
          </a:prstGeom>
          <a:noFill/>
        </p:spPr>
      </p:pic>
      <p:pic>
        <p:nvPicPr>
          <p:cNvPr id="20485" name="Picture 5" descr="C:\Users\Lenovo\Desktop\12.04\i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5" y="4797152"/>
            <a:ext cx="2232248" cy="1572766"/>
          </a:xfrm>
          <a:prstGeom prst="rect">
            <a:avLst/>
          </a:prstGeom>
          <a:noFill/>
        </p:spPr>
      </p:pic>
      <p:pic>
        <p:nvPicPr>
          <p:cNvPr id="20489" name="Picture 9" descr="C:\Users\Lenovo\Desktop\12.04\zdorovie_nach_kar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4797152"/>
            <a:ext cx="1739900" cy="16805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Основные составляющие здорового образа жизни :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культура учебного труда, его организация;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полноценное, сбалансированное по набору жизненно необходимых веществ питание;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соблюдение режима труда и отдыха;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пребывание на свежем воздухе, закаливание, тренировка иммунитета;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соблюдение всех санитарно-гигиенических норм, личная гигиена;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индивидуального целесообразного режима двигательной активности, обеспечивающего суточную потребность организма в движении;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преодоление вредных привычек 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грамотное экологическое поведение;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психическая и эмоциональная устойчивость;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культура поведения, межличностного общения;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образование и самообразование по вопросам ЗОЖ.</a:t>
            </a:r>
            <a:endParaRPr lang="ru-RU" sz="29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776865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З А Д А Ч И</a:t>
            </a:r>
            <a:r>
              <a:rPr lang="ru-RU" sz="33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сформировать у детей необходимые знания, умения и навыки по здоровому образу жизни;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у детей мотивационную сферу гигиенического поведения, безопасной жизни, физического воспитания;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обеспечить физическое и психическое саморазвитие;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 использовать полученные знания в повседневной жизни;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добиться потребности выполнения элементарных правил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764704"/>
            <a:ext cx="77768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Методы и приемы формирования здорового образа жизни младшего школьника: </a:t>
            </a:r>
          </a:p>
          <a:p>
            <a:endParaRPr lang="ru-RU" sz="2800" b="1" dirty="0" smtClean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«Уроки здоровья»</a:t>
            </a:r>
          </a:p>
          <a:p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(«В гостях у </a:t>
            </a:r>
            <a:r>
              <a:rPr lang="ru-RU" sz="2000" dirty="0" err="1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Мойдодыра</a:t>
            </a:r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», «Если хочешь быть здоров» и </a:t>
            </a:r>
            <a:r>
              <a:rPr lang="ru-RU" sz="2000" dirty="0" err="1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практические занятия</a:t>
            </a:r>
          </a:p>
          <a:p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(«Чистые руки», «Здоровые зубы», «Внешний вид» и др.)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</a:p>
          <a:p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(«Кто должен помогать здоровью», «Помогает ли здоровью дружба»);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литературное чтение;</a:t>
            </a:r>
          </a:p>
          <a:p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подвижные игры;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детей</a:t>
            </a:r>
          </a:p>
          <a:p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(мини-проекты или </a:t>
            </a:r>
            <a:r>
              <a:rPr lang="ru-RU" sz="2000" dirty="0" err="1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папки-портфолио</a:t>
            </a:r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endParaRPr lang="ru-RU" sz="28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Lenovo\Desktop\12.04\734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4005065"/>
            <a:ext cx="1584176" cy="20162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05888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sz="51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Неделя – акция “ Мы – за здоровый образ жизни”</a:t>
            </a:r>
          </a:p>
          <a:p>
            <a:pPr>
              <a:buNone/>
            </a:pPr>
            <a:r>
              <a:rPr lang="ru-RU" sz="51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повысить эффективность формирования навыков здорового образа жизни путём реализации комплекса мероприятий с использованием разных форм, соответствующих возрасту детей: </a:t>
            </a:r>
          </a:p>
          <a:p>
            <a:pPr>
              <a:buNone/>
            </a:pPr>
            <a:endParaRPr lang="ru-RU" sz="2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единый классный час;</a:t>
            </a:r>
          </a:p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библиотечная выставка; </a:t>
            </a:r>
          </a:p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беседы «Азбука здоровья»;</a:t>
            </a:r>
          </a:p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конкурс плакатов; </a:t>
            </a:r>
          </a:p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фото-газета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Папа,мама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я – отличная семья!»;</a:t>
            </a:r>
          </a:p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выставка рисунков «Здоровые выходные в нашей семье!»;</a:t>
            </a:r>
          </a:p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«Весёлые старты» ;</a:t>
            </a:r>
          </a:p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товарищеская встреча по пионерболу  среди старшеклассников </a:t>
            </a:r>
          </a:p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и учителей;</a:t>
            </a:r>
          </a:p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«Круглый стол” с участием родителей;</a:t>
            </a:r>
          </a:p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«Пятиминутки здоровья” (старшеклассники – младшим).</a:t>
            </a:r>
          </a:p>
          <a:p>
            <a:pPr>
              <a:buNone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227</TotalTime>
  <Words>552</Words>
  <Application>Microsoft Office PowerPoint</Application>
  <PresentationFormat>Экран (4:3)</PresentationFormat>
  <Paragraphs>103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Татьяна</cp:lastModifiedBy>
  <cp:revision>32</cp:revision>
  <dcterms:created xsi:type="dcterms:W3CDTF">2013-04-09T17:01:39Z</dcterms:created>
  <dcterms:modified xsi:type="dcterms:W3CDTF">2018-12-16T11:56:44Z</dcterms:modified>
</cp:coreProperties>
</file>