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  <p:sldId id="278" r:id="rId3"/>
    <p:sldId id="290" r:id="rId4"/>
    <p:sldId id="306" r:id="rId5"/>
    <p:sldId id="307" r:id="rId6"/>
    <p:sldId id="308" r:id="rId7"/>
    <p:sldId id="291" r:id="rId8"/>
    <p:sldId id="292" r:id="rId9"/>
    <p:sldId id="318" r:id="rId10"/>
    <p:sldId id="309" r:id="rId11"/>
    <p:sldId id="312" r:id="rId12"/>
    <p:sldId id="298" r:id="rId13"/>
    <p:sldId id="355" r:id="rId14"/>
    <p:sldId id="356" r:id="rId15"/>
    <p:sldId id="357" r:id="rId16"/>
    <p:sldId id="363" r:id="rId17"/>
    <p:sldId id="288" r:id="rId18"/>
    <p:sldId id="264" r:id="rId19"/>
    <p:sldId id="300" r:id="rId20"/>
    <p:sldId id="265" r:id="rId21"/>
    <p:sldId id="266" r:id="rId22"/>
    <p:sldId id="344" r:id="rId23"/>
    <p:sldId id="346" r:id="rId24"/>
    <p:sldId id="348" r:id="rId25"/>
    <p:sldId id="349" r:id="rId26"/>
    <p:sldId id="350" r:id="rId27"/>
    <p:sldId id="351" r:id="rId28"/>
    <p:sldId id="352" r:id="rId29"/>
    <p:sldId id="353" r:id="rId30"/>
    <p:sldId id="284" r:id="rId31"/>
    <p:sldId id="283" r:id="rId32"/>
    <p:sldId id="286" r:id="rId33"/>
    <p:sldId id="316" r:id="rId34"/>
    <p:sldId id="269" r:id="rId35"/>
    <p:sldId id="315" r:id="rId36"/>
    <p:sldId id="330" r:id="rId37"/>
    <p:sldId id="321" r:id="rId38"/>
    <p:sldId id="323" r:id="rId39"/>
    <p:sldId id="359" r:id="rId40"/>
    <p:sldId id="340" r:id="rId41"/>
    <p:sldId id="295" r:id="rId42"/>
    <p:sldId id="296" r:id="rId43"/>
    <p:sldId id="287" r:id="rId44"/>
    <p:sldId id="362" r:id="rId45"/>
    <p:sldId id="289" r:id="rId46"/>
  </p:sldIdLst>
  <p:sldSz cx="9144000" cy="6858000" type="screen4x3"/>
  <p:notesSz cx="6761163" cy="9942513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5pPr>
    <a:lvl6pPr marL="2286000" algn="l" defTabSz="914400" rtl="0" eaLnBrk="1" latinLnBrk="0" hangingPunct="1">
      <a:defRPr sz="2000"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6pPr>
    <a:lvl7pPr marL="2743200" algn="l" defTabSz="914400" rtl="0" eaLnBrk="1" latinLnBrk="0" hangingPunct="1">
      <a:defRPr sz="2000"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7pPr>
    <a:lvl8pPr marL="3200400" algn="l" defTabSz="914400" rtl="0" eaLnBrk="1" latinLnBrk="0" hangingPunct="1">
      <a:defRPr sz="2000"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8pPr>
    <a:lvl9pPr marL="3657600" algn="l" defTabSz="914400" rtl="0" eaLnBrk="1" latinLnBrk="0" hangingPunct="1">
      <a:defRPr sz="2000"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27AFC"/>
    <a:srgbClr val="E4CD92"/>
    <a:srgbClr val="FF0066"/>
    <a:srgbClr val="FFFF00"/>
    <a:srgbClr val="00FF00"/>
    <a:srgbClr val="009900"/>
    <a:srgbClr val="33CC33"/>
    <a:srgbClr val="66FF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732" autoAdjust="0"/>
    <p:restoredTop sz="79099" autoAdjust="0"/>
  </p:normalViewPr>
  <p:slideViewPr>
    <p:cSldViewPr>
      <p:cViewPr varScale="1">
        <p:scale>
          <a:sx n="58" d="100"/>
          <a:sy n="58" d="100"/>
        </p:scale>
        <p:origin x="1782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viewProps" Target="viewProps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4866" name="Group 2"/>
          <p:cNvGrpSpPr>
            <a:grpSpLocks/>
          </p:cNvGrpSpPr>
          <p:nvPr/>
        </p:nvGrpSpPr>
        <p:grpSpPr bwMode="auto">
          <a:xfrm>
            <a:off x="4716463" y="5345113"/>
            <a:ext cx="4427537" cy="1512887"/>
            <a:chOff x="2971" y="3367"/>
            <a:chExt cx="2789" cy="953"/>
          </a:xfrm>
        </p:grpSpPr>
        <p:sp>
          <p:nvSpPr>
            <p:cNvPr id="164867" name="Freeform 3"/>
            <p:cNvSpPr>
              <a:spLocks/>
            </p:cNvSpPr>
            <p:nvPr/>
          </p:nvSpPr>
          <p:spPr bwMode="ltGray">
            <a:xfrm>
              <a:off x="2971" y="3367"/>
              <a:ext cx="2789" cy="953"/>
            </a:xfrm>
            <a:custGeom>
              <a:avLst/>
              <a:gdLst>
                <a:gd name="T0" fmla="*/ 2768 w 2780"/>
                <a:gd name="T1" fmla="*/ 18 h 953"/>
                <a:gd name="T2" fmla="*/ 2678 w 2780"/>
                <a:gd name="T3" fmla="*/ 24 h 953"/>
                <a:gd name="T4" fmla="*/ 2613 w 2780"/>
                <a:gd name="T5" fmla="*/ 102 h 953"/>
                <a:gd name="T6" fmla="*/ 2511 w 2780"/>
                <a:gd name="T7" fmla="*/ 156 h 953"/>
                <a:gd name="T8" fmla="*/ 2505 w 2780"/>
                <a:gd name="T9" fmla="*/ 222 h 953"/>
                <a:gd name="T10" fmla="*/ 2487 w 2780"/>
                <a:gd name="T11" fmla="*/ 246 h 953"/>
                <a:gd name="T12" fmla="*/ 2469 w 2780"/>
                <a:gd name="T13" fmla="*/ 252 h 953"/>
                <a:gd name="T14" fmla="*/ 2397 w 2780"/>
                <a:gd name="T15" fmla="*/ 210 h 953"/>
                <a:gd name="T16" fmla="*/ 2260 w 2780"/>
                <a:gd name="T17" fmla="*/ 192 h 953"/>
                <a:gd name="T18" fmla="*/ 2236 w 2780"/>
                <a:gd name="T19" fmla="*/ 186 h 953"/>
                <a:gd name="T20" fmla="*/ 2218 w 2780"/>
                <a:gd name="T21" fmla="*/ 192 h 953"/>
                <a:gd name="T22" fmla="*/ 2146 w 2780"/>
                <a:gd name="T23" fmla="*/ 228 h 953"/>
                <a:gd name="T24" fmla="*/ 2110 w 2780"/>
                <a:gd name="T25" fmla="*/ 240 h 953"/>
                <a:gd name="T26" fmla="*/ 2086 w 2780"/>
                <a:gd name="T27" fmla="*/ 246 h 953"/>
                <a:gd name="T28" fmla="*/ 2074 w 2780"/>
                <a:gd name="T29" fmla="*/ 258 h 953"/>
                <a:gd name="T30" fmla="*/ 2074 w 2780"/>
                <a:gd name="T31" fmla="*/ 276 h 953"/>
                <a:gd name="T32" fmla="*/ 2051 w 2780"/>
                <a:gd name="T33" fmla="*/ 300 h 953"/>
                <a:gd name="T34" fmla="*/ 2033 w 2780"/>
                <a:gd name="T35" fmla="*/ 312 h 953"/>
                <a:gd name="T36" fmla="*/ 2021 w 2780"/>
                <a:gd name="T37" fmla="*/ 324 h 953"/>
                <a:gd name="T38" fmla="*/ 2009 w 2780"/>
                <a:gd name="T39" fmla="*/ 336 h 953"/>
                <a:gd name="T40" fmla="*/ 1979 w 2780"/>
                <a:gd name="T41" fmla="*/ 342 h 953"/>
                <a:gd name="T42" fmla="*/ 1913 w 2780"/>
                <a:gd name="T43" fmla="*/ 336 h 953"/>
                <a:gd name="T44" fmla="*/ 1877 w 2780"/>
                <a:gd name="T45" fmla="*/ 330 h 953"/>
                <a:gd name="T46" fmla="*/ 1865 w 2780"/>
                <a:gd name="T47" fmla="*/ 342 h 953"/>
                <a:gd name="T48" fmla="*/ 1853 w 2780"/>
                <a:gd name="T49" fmla="*/ 354 h 953"/>
                <a:gd name="T50" fmla="*/ 1823 w 2780"/>
                <a:gd name="T51" fmla="*/ 360 h 953"/>
                <a:gd name="T52" fmla="*/ 1764 w 2780"/>
                <a:gd name="T53" fmla="*/ 342 h 953"/>
                <a:gd name="T54" fmla="*/ 1740 w 2780"/>
                <a:gd name="T55" fmla="*/ 342 h 953"/>
                <a:gd name="T56" fmla="*/ 1716 w 2780"/>
                <a:gd name="T57" fmla="*/ 354 h 953"/>
                <a:gd name="T58" fmla="*/ 1656 w 2780"/>
                <a:gd name="T59" fmla="*/ 425 h 953"/>
                <a:gd name="T60" fmla="*/ 1614 w 2780"/>
                <a:gd name="T61" fmla="*/ 569 h 953"/>
                <a:gd name="T62" fmla="*/ 1614 w 2780"/>
                <a:gd name="T63" fmla="*/ 593 h 953"/>
                <a:gd name="T64" fmla="*/ 1620 w 2780"/>
                <a:gd name="T65" fmla="*/ 641 h 953"/>
                <a:gd name="T66" fmla="*/ 1638 w 2780"/>
                <a:gd name="T67" fmla="*/ 659 h 953"/>
                <a:gd name="T68" fmla="*/ 1632 w 2780"/>
                <a:gd name="T69" fmla="*/ 671 h 953"/>
                <a:gd name="T70" fmla="*/ 1620 w 2780"/>
                <a:gd name="T71" fmla="*/ 683 h 953"/>
                <a:gd name="T72" fmla="*/ 1542 w 2780"/>
                <a:gd name="T73" fmla="*/ 689 h 953"/>
                <a:gd name="T74" fmla="*/ 1465 w 2780"/>
                <a:gd name="T75" fmla="*/ 629 h 953"/>
                <a:gd name="T76" fmla="*/ 1333 w 2780"/>
                <a:gd name="T77" fmla="*/ 587 h 953"/>
                <a:gd name="T78" fmla="*/ 1184 w 2780"/>
                <a:gd name="T79" fmla="*/ 671 h 953"/>
                <a:gd name="T80" fmla="*/ 1016 w 2780"/>
                <a:gd name="T81" fmla="*/ 731 h 953"/>
                <a:gd name="T82" fmla="*/ 813 w 2780"/>
                <a:gd name="T83" fmla="*/ 743 h 953"/>
                <a:gd name="T84" fmla="*/ 628 w 2780"/>
                <a:gd name="T85" fmla="*/ 701 h 953"/>
                <a:gd name="T86" fmla="*/ 568 w 2780"/>
                <a:gd name="T87" fmla="*/ 695 h 953"/>
                <a:gd name="T88" fmla="*/ 556 w 2780"/>
                <a:gd name="T89" fmla="*/ 701 h 953"/>
                <a:gd name="T90" fmla="*/ 520 w 2780"/>
                <a:gd name="T91" fmla="*/ 731 h 953"/>
                <a:gd name="T92" fmla="*/ 436 w 2780"/>
                <a:gd name="T93" fmla="*/ 809 h 953"/>
                <a:gd name="T94" fmla="*/ 406 w 2780"/>
                <a:gd name="T95" fmla="*/ 821 h 953"/>
                <a:gd name="T96" fmla="*/ 382 w 2780"/>
                <a:gd name="T97" fmla="*/ 821 h 953"/>
                <a:gd name="T98" fmla="*/ 335 w 2780"/>
                <a:gd name="T99" fmla="*/ 827 h 953"/>
                <a:gd name="T100" fmla="*/ 209 w 2780"/>
                <a:gd name="T101" fmla="*/ 851 h 953"/>
                <a:gd name="T102" fmla="*/ 173 w 2780"/>
                <a:gd name="T103" fmla="*/ 857 h 953"/>
                <a:gd name="T104" fmla="*/ 125 w 2780"/>
                <a:gd name="T105" fmla="*/ 851 h 953"/>
                <a:gd name="T106" fmla="*/ 107 w 2780"/>
                <a:gd name="T107" fmla="*/ 857 h 953"/>
                <a:gd name="T108" fmla="*/ 101 w 2780"/>
                <a:gd name="T109" fmla="*/ 875 h 953"/>
                <a:gd name="T110" fmla="*/ 83 w 2780"/>
                <a:gd name="T111" fmla="*/ 887 h 953"/>
                <a:gd name="T112" fmla="*/ 48 w 2780"/>
                <a:gd name="T113" fmla="*/ 899 h 953"/>
                <a:gd name="T114" fmla="*/ 2780 w 2780"/>
                <a:gd name="T115" fmla="*/ 24 h 9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780" h="953">
                  <a:moveTo>
                    <a:pt x="2780" y="24"/>
                  </a:moveTo>
                  <a:lnTo>
                    <a:pt x="2774" y="24"/>
                  </a:lnTo>
                  <a:lnTo>
                    <a:pt x="2774" y="18"/>
                  </a:lnTo>
                  <a:lnTo>
                    <a:pt x="2768" y="18"/>
                  </a:lnTo>
                  <a:lnTo>
                    <a:pt x="2756" y="12"/>
                  </a:lnTo>
                  <a:lnTo>
                    <a:pt x="2738" y="6"/>
                  </a:lnTo>
                  <a:lnTo>
                    <a:pt x="2714" y="0"/>
                  </a:lnTo>
                  <a:lnTo>
                    <a:pt x="2678" y="24"/>
                  </a:lnTo>
                  <a:lnTo>
                    <a:pt x="2643" y="54"/>
                  </a:lnTo>
                  <a:lnTo>
                    <a:pt x="2619" y="90"/>
                  </a:lnTo>
                  <a:lnTo>
                    <a:pt x="2613" y="96"/>
                  </a:lnTo>
                  <a:lnTo>
                    <a:pt x="2613" y="102"/>
                  </a:lnTo>
                  <a:lnTo>
                    <a:pt x="2601" y="108"/>
                  </a:lnTo>
                  <a:lnTo>
                    <a:pt x="2583" y="120"/>
                  </a:lnTo>
                  <a:lnTo>
                    <a:pt x="2541" y="132"/>
                  </a:lnTo>
                  <a:lnTo>
                    <a:pt x="2511" y="156"/>
                  </a:lnTo>
                  <a:lnTo>
                    <a:pt x="2511" y="204"/>
                  </a:lnTo>
                  <a:lnTo>
                    <a:pt x="2511" y="210"/>
                  </a:lnTo>
                  <a:lnTo>
                    <a:pt x="2505" y="216"/>
                  </a:lnTo>
                  <a:lnTo>
                    <a:pt x="2505" y="222"/>
                  </a:lnTo>
                  <a:lnTo>
                    <a:pt x="2499" y="228"/>
                  </a:lnTo>
                  <a:lnTo>
                    <a:pt x="2499" y="240"/>
                  </a:lnTo>
                  <a:lnTo>
                    <a:pt x="2493" y="246"/>
                  </a:lnTo>
                  <a:lnTo>
                    <a:pt x="2487" y="246"/>
                  </a:lnTo>
                  <a:lnTo>
                    <a:pt x="2487" y="252"/>
                  </a:lnTo>
                  <a:lnTo>
                    <a:pt x="2481" y="252"/>
                  </a:lnTo>
                  <a:lnTo>
                    <a:pt x="2475" y="252"/>
                  </a:lnTo>
                  <a:lnTo>
                    <a:pt x="2469" y="252"/>
                  </a:lnTo>
                  <a:lnTo>
                    <a:pt x="2457" y="252"/>
                  </a:lnTo>
                  <a:lnTo>
                    <a:pt x="2439" y="258"/>
                  </a:lnTo>
                  <a:lnTo>
                    <a:pt x="2415" y="222"/>
                  </a:lnTo>
                  <a:lnTo>
                    <a:pt x="2397" y="210"/>
                  </a:lnTo>
                  <a:lnTo>
                    <a:pt x="2373" y="216"/>
                  </a:lnTo>
                  <a:lnTo>
                    <a:pt x="2332" y="216"/>
                  </a:lnTo>
                  <a:lnTo>
                    <a:pt x="2296" y="204"/>
                  </a:lnTo>
                  <a:lnTo>
                    <a:pt x="2260" y="192"/>
                  </a:lnTo>
                  <a:lnTo>
                    <a:pt x="2260" y="192"/>
                  </a:lnTo>
                  <a:lnTo>
                    <a:pt x="2248" y="186"/>
                  </a:lnTo>
                  <a:lnTo>
                    <a:pt x="2242" y="186"/>
                  </a:lnTo>
                  <a:lnTo>
                    <a:pt x="2236" y="186"/>
                  </a:lnTo>
                  <a:lnTo>
                    <a:pt x="2230" y="186"/>
                  </a:lnTo>
                  <a:lnTo>
                    <a:pt x="2224" y="192"/>
                  </a:lnTo>
                  <a:lnTo>
                    <a:pt x="2224" y="192"/>
                  </a:lnTo>
                  <a:lnTo>
                    <a:pt x="2218" y="192"/>
                  </a:lnTo>
                  <a:lnTo>
                    <a:pt x="2212" y="198"/>
                  </a:lnTo>
                  <a:lnTo>
                    <a:pt x="2194" y="204"/>
                  </a:lnTo>
                  <a:lnTo>
                    <a:pt x="2170" y="210"/>
                  </a:lnTo>
                  <a:lnTo>
                    <a:pt x="2146" y="228"/>
                  </a:lnTo>
                  <a:lnTo>
                    <a:pt x="2122" y="240"/>
                  </a:lnTo>
                  <a:lnTo>
                    <a:pt x="2116" y="240"/>
                  </a:lnTo>
                  <a:lnTo>
                    <a:pt x="2110" y="240"/>
                  </a:lnTo>
                  <a:lnTo>
                    <a:pt x="2110" y="240"/>
                  </a:lnTo>
                  <a:lnTo>
                    <a:pt x="2104" y="240"/>
                  </a:lnTo>
                  <a:lnTo>
                    <a:pt x="2098" y="246"/>
                  </a:lnTo>
                  <a:lnTo>
                    <a:pt x="2092" y="246"/>
                  </a:lnTo>
                  <a:lnTo>
                    <a:pt x="2086" y="246"/>
                  </a:lnTo>
                  <a:lnTo>
                    <a:pt x="2080" y="252"/>
                  </a:lnTo>
                  <a:lnTo>
                    <a:pt x="2080" y="258"/>
                  </a:lnTo>
                  <a:lnTo>
                    <a:pt x="2074" y="258"/>
                  </a:lnTo>
                  <a:lnTo>
                    <a:pt x="2074" y="258"/>
                  </a:lnTo>
                  <a:lnTo>
                    <a:pt x="2074" y="264"/>
                  </a:lnTo>
                  <a:lnTo>
                    <a:pt x="2074" y="264"/>
                  </a:lnTo>
                  <a:lnTo>
                    <a:pt x="2074" y="270"/>
                  </a:lnTo>
                  <a:lnTo>
                    <a:pt x="2074" y="276"/>
                  </a:lnTo>
                  <a:lnTo>
                    <a:pt x="2069" y="288"/>
                  </a:lnTo>
                  <a:lnTo>
                    <a:pt x="2057" y="300"/>
                  </a:lnTo>
                  <a:lnTo>
                    <a:pt x="2057" y="300"/>
                  </a:lnTo>
                  <a:lnTo>
                    <a:pt x="2051" y="300"/>
                  </a:lnTo>
                  <a:lnTo>
                    <a:pt x="2045" y="300"/>
                  </a:lnTo>
                  <a:lnTo>
                    <a:pt x="2039" y="306"/>
                  </a:lnTo>
                  <a:lnTo>
                    <a:pt x="2033" y="306"/>
                  </a:lnTo>
                  <a:lnTo>
                    <a:pt x="2033" y="312"/>
                  </a:lnTo>
                  <a:lnTo>
                    <a:pt x="2027" y="312"/>
                  </a:lnTo>
                  <a:lnTo>
                    <a:pt x="2027" y="318"/>
                  </a:lnTo>
                  <a:lnTo>
                    <a:pt x="2027" y="318"/>
                  </a:lnTo>
                  <a:lnTo>
                    <a:pt x="2021" y="324"/>
                  </a:lnTo>
                  <a:lnTo>
                    <a:pt x="2021" y="324"/>
                  </a:lnTo>
                  <a:lnTo>
                    <a:pt x="2015" y="330"/>
                  </a:lnTo>
                  <a:lnTo>
                    <a:pt x="2015" y="330"/>
                  </a:lnTo>
                  <a:lnTo>
                    <a:pt x="2009" y="336"/>
                  </a:lnTo>
                  <a:lnTo>
                    <a:pt x="1997" y="336"/>
                  </a:lnTo>
                  <a:lnTo>
                    <a:pt x="1991" y="342"/>
                  </a:lnTo>
                  <a:lnTo>
                    <a:pt x="1985" y="342"/>
                  </a:lnTo>
                  <a:lnTo>
                    <a:pt x="1979" y="342"/>
                  </a:lnTo>
                  <a:lnTo>
                    <a:pt x="1961" y="336"/>
                  </a:lnTo>
                  <a:lnTo>
                    <a:pt x="1925" y="336"/>
                  </a:lnTo>
                  <a:lnTo>
                    <a:pt x="1919" y="336"/>
                  </a:lnTo>
                  <a:lnTo>
                    <a:pt x="1913" y="336"/>
                  </a:lnTo>
                  <a:lnTo>
                    <a:pt x="1895" y="330"/>
                  </a:lnTo>
                  <a:lnTo>
                    <a:pt x="1889" y="330"/>
                  </a:lnTo>
                  <a:lnTo>
                    <a:pt x="1883" y="330"/>
                  </a:lnTo>
                  <a:lnTo>
                    <a:pt x="1877" y="330"/>
                  </a:lnTo>
                  <a:lnTo>
                    <a:pt x="1877" y="330"/>
                  </a:lnTo>
                  <a:lnTo>
                    <a:pt x="1871" y="336"/>
                  </a:lnTo>
                  <a:lnTo>
                    <a:pt x="1871" y="336"/>
                  </a:lnTo>
                  <a:lnTo>
                    <a:pt x="1865" y="342"/>
                  </a:lnTo>
                  <a:lnTo>
                    <a:pt x="1865" y="342"/>
                  </a:lnTo>
                  <a:lnTo>
                    <a:pt x="1859" y="348"/>
                  </a:lnTo>
                  <a:lnTo>
                    <a:pt x="1859" y="348"/>
                  </a:lnTo>
                  <a:lnTo>
                    <a:pt x="1853" y="354"/>
                  </a:lnTo>
                  <a:lnTo>
                    <a:pt x="1847" y="354"/>
                  </a:lnTo>
                  <a:lnTo>
                    <a:pt x="1835" y="360"/>
                  </a:lnTo>
                  <a:lnTo>
                    <a:pt x="1829" y="360"/>
                  </a:lnTo>
                  <a:lnTo>
                    <a:pt x="1823" y="360"/>
                  </a:lnTo>
                  <a:lnTo>
                    <a:pt x="1817" y="360"/>
                  </a:lnTo>
                  <a:lnTo>
                    <a:pt x="1776" y="342"/>
                  </a:lnTo>
                  <a:lnTo>
                    <a:pt x="1770" y="342"/>
                  </a:lnTo>
                  <a:lnTo>
                    <a:pt x="1764" y="342"/>
                  </a:lnTo>
                  <a:lnTo>
                    <a:pt x="1758" y="342"/>
                  </a:lnTo>
                  <a:lnTo>
                    <a:pt x="1746" y="342"/>
                  </a:lnTo>
                  <a:lnTo>
                    <a:pt x="1746" y="342"/>
                  </a:lnTo>
                  <a:lnTo>
                    <a:pt x="1740" y="342"/>
                  </a:lnTo>
                  <a:lnTo>
                    <a:pt x="1734" y="342"/>
                  </a:lnTo>
                  <a:lnTo>
                    <a:pt x="1728" y="348"/>
                  </a:lnTo>
                  <a:lnTo>
                    <a:pt x="1722" y="348"/>
                  </a:lnTo>
                  <a:lnTo>
                    <a:pt x="1716" y="354"/>
                  </a:lnTo>
                  <a:lnTo>
                    <a:pt x="1704" y="366"/>
                  </a:lnTo>
                  <a:lnTo>
                    <a:pt x="1698" y="378"/>
                  </a:lnTo>
                  <a:lnTo>
                    <a:pt x="1674" y="402"/>
                  </a:lnTo>
                  <a:lnTo>
                    <a:pt x="1656" y="425"/>
                  </a:lnTo>
                  <a:lnTo>
                    <a:pt x="1632" y="461"/>
                  </a:lnTo>
                  <a:lnTo>
                    <a:pt x="1614" y="509"/>
                  </a:lnTo>
                  <a:lnTo>
                    <a:pt x="1614" y="563"/>
                  </a:lnTo>
                  <a:lnTo>
                    <a:pt x="1614" y="569"/>
                  </a:lnTo>
                  <a:lnTo>
                    <a:pt x="1614" y="575"/>
                  </a:lnTo>
                  <a:lnTo>
                    <a:pt x="1614" y="581"/>
                  </a:lnTo>
                  <a:lnTo>
                    <a:pt x="1614" y="587"/>
                  </a:lnTo>
                  <a:lnTo>
                    <a:pt x="1614" y="593"/>
                  </a:lnTo>
                  <a:lnTo>
                    <a:pt x="1614" y="599"/>
                  </a:lnTo>
                  <a:lnTo>
                    <a:pt x="1614" y="605"/>
                  </a:lnTo>
                  <a:lnTo>
                    <a:pt x="1614" y="617"/>
                  </a:lnTo>
                  <a:lnTo>
                    <a:pt x="1620" y="641"/>
                  </a:lnTo>
                  <a:lnTo>
                    <a:pt x="1626" y="641"/>
                  </a:lnTo>
                  <a:lnTo>
                    <a:pt x="1632" y="647"/>
                  </a:lnTo>
                  <a:lnTo>
                    <a:pt x="1632" y="659"/>
                  </a:lnTo>
                  <a:lnTo>
                    <a:pt x="1638" y="659"/>
                  </a:lnTo>
                  <a:lnTo>
                    <a:pt x="1638" y="665"/>
                  </a:lnTo>
                  <a:lnTo>
                    <a:pt x="1638" y="665"/>
                  </a:lnTo>
                  <a:lnTo>
                    <a:pt x="1638" y="671"/>
                  </a:lnTo>
                  <a:lnTo>
                    <a:pt x="1632" y="671"/>
                  </a:lnTo>
                  <a:lnTo>
                    <a:pt x="1632" y="677"/>
                  </a:lnTo>
                  <a:lnTo>
                    <a:pt x="1632" y="677"/>
                  </a:lnTo>
                  <a:lnTo>
                    <a:pt x="1626" y="677"/>
                  </a:lnTo>
                  <a:lnTo>
                    <a:pt x="1620" y="683"/>
                  </a:lnTo>
                  <a:lnTo>
                    <a:pt x="1596" y="689"/>
                  </a:lnTo>
                  <a:lnTo>
                    <a:pt x="1572" y="689"/>
                  </a:lnTo>
                  <a:lnTo>
                    <a:pt x="1548" y="689"/>
                  </a:lnTo>
                  <a:lnTo>
                    <a:pt x="1542" y="689"/>
                  </a:lnTo>
                  <a:lnTo>
                    <a:pt x="1536" y="689"/>
                  </a:lnTo>
                  <a:lnTo>
                    <a:pt x="1518" y="683"/>
                  </a:lnTo>
                  <a:lnTo>
                    <a:pt x="1495" y="671"/>
                  </a:lnTo>
                  <a:lnTo>
                    <a:pt x="1465" y="629"/>
                  </a:lnTo>
                  <a:lnTo>
                    <a:pt x="1435" y="599"/>
                  </a:lnTo>
                  <a:lnTo>
                    <a:pt x="1405" y="581"/>
                  </a:lnTo>
                  <a:lnTo>
                    <a:pt x="1375" y="563"/>
                  </a:lnTo>
                  <a:lnTo>
                    <a:pt x="1333" y="587"/>
                  </a:lnTo>
                  <a:lnTo>
                    <a:pt x="1303" y="653"/>
                  </a:lnTo>
                  <a:lnTo>
                    <a:pt x="1261" y="665"/>
                  </a:lnTo>
                  <a:lnTo>
                    <a:pt x="1219" y="653"/>
                  </a:lnTo>
                  <a:lnTo>
                    <a:pt x="1184" y="671"/>
                  </a:lnTo>
                  <a:lnTo>
                    <a:pt x="1136" y="671"/>
                  </a:lnTo>
                  <a:lnTo>
                    <a:pt x="1106" y="671"/>
                  </a:lnTo>
                  <a:lnTo>
                    <a:pt x="1076" y="707"/>
                  </a:lnTo>
                  <a:lnTo>
                    <a:pt x="1016" y="731"/>
                  </a:lnTo>
                  <a:lnTo>
                    <a:pt x="944" y="761"/>
                  </a:lnTo>
                  <a:lnTo>
                    <a:pt x="921" y="773"/>
                  </a:lnTo>
                  <a:lnTo>
                    <a:pt x="867" y="773"/>
                  </a:lnTo>
                  <a:lnTo>
                    <a:pt x="813" y="743"/>
                  </a:lnTo>
                  <a:lnTo>
                    <a:pt x="783" y="719"/>
                  </a:lnTo>
                  <a:lnTo>
                    <a:pt x="741" y="713"/>
                  </a:lnTo>
                  <a:lnTo>
                    <a:pt x="693" y="701"/>
                  </a:lnTo>
                  <a:lnTo>
                    <a:pt x="628" y="701"/>
                  </a:lnTo>
                  <a:lnTo>
                    <a:pt x="616" y="701"/>
                  </a:lnTo>
                  <a:lnTo>
                    <a:pt x="598" y="695"/>
                  </a:lnTo>
                  <a:lnTo>
                    <a:pt x="580" y="695"/>
                  </a:lnTo>
                  <a:lnTo>
                    <a:pt x="568" y="695"/>
                  </a:lnTo>
                  <a:lnTo>
                    <a:pt x="568" y="695"/>
                  </a:lnTo>
                  <a:lnTo>
                    <a:pt x="562" y="701"/>
                  </a:lnTo>
                  <a:lnTo>
                    <a:pt x="556" y="701"/>
                  </a:lnTo>
                  <a:lnTo>
                    <a:pt x="556" y="701"/>
                  </a:lnTo>
                  <a:lnTo>
                    <a:pt x="556" y="701"/>
                  </a:lnTo>
                  <a:lnTo>
                    <a:pt x="550" y="707"/>
                  </a:lnTo>
                  <a:lnTo>
                    <a:pt x="544" y="713"/>
                  </a:lnTo>
                  <a:lnTo>
                    <a:pt x="520" y="731"/>
                  </a:lnTo>
                  <a:lnTo>
                    <a:pt x="496" y="749"/>
                  </a:lnTo>
                  <a:lnTo>
                    <a:pt x="460" y="785"/>
                  </a:lnTo>
                  <a:lnTo>
                    <a:pt x="454" y="791"/>
                  </a:lnTo>
                  <a:lnTo>
                    <a:pt x="436" y="809"/>
                  </a:lnTo>
                  <a:lnTo>
                    <a:pt x="424" y="815"/>
                  </a:lnTo>
                  <a:lnTo>
                    <a:pt x="418" y="821"/>
                  </a:lnTo>
                  <a:lnTo>
                    <a:pt x="412" y="821"/>
                  </a:lnTo>
                  <a:lnTo>
                    <a:pt x="406" y="821"/>
                  </a:lnTo>
                  <a:lnTo>
                    <a:pt x="400" y="821"/>
                  </a:lnTo>
                  <a:lnTo>
                    <a:pt x="394" y="821"/>
                  </a:lnTo>
                  <a:lnTo>
                    <a:pt x="388" y="821"/>
                  </a:lnTo>
                  <a:lnTo>
                    <a:pt x="382" y="821"/>
                  </a:lnTo>
                  <a:lnTo>
                    <a:pt x="370" y="821"/>
                  </a:lnTo>
                  <a:lnTo>
                    <a:pt x="358" y="821"/>
                  </a:lnTo>
                  <a:lnTo>
                    <a:pt x="352" y="821"/>
                  </a:lnTo>
                  <a:lnTo>
                    <a:pt x="335" y="827"/>
                  </a:lnTo>
                  <a:lnTo>
                    <a:pt x="329" y="827"/>
                  </a:lnTo>
                  <a:lnTo>
                    <a:pt x="233" y="839"/>
                  </a:lnTo>
                  <a:lnTo>
                    <a:pt x="227" y="845"/>
                  </a:lnTo>
                  <a:lnTo>
                    <a:pt x="209" y="851"/>
                  </a:lnTo>
                  <a:lnTo>
                    <a:pt x="197" y="851"/>
                  </a:lnTo>
                  <a:lnTo>
                    <a:pt x="185" y="857"/>
                  </a:lnTo>
                  <a:lnTo>
                    <a:pt x="179" y="857"/>
                  </a:lnTo>
                  <a:lnTo>
                    <a:pt x="173" y="857"/>
                  </a:lnTo>
                  <a:lnTo>
                    <a:pt x="167" y="857"/>
                  </a:lnTo>
                  <a:lnTo>
                    <a:pt x="149" y="851"/>
                  </a:lnTo>
                  <a:lnTo>
                    <a:pt x="137" y="851"/>
                  </a:lnTo>
                  <a:lnTo>
                    <a:pt x="125" y="851"/>
                  </a:lnTo>
                  <a:lnTo>
                    <a:pt x="119" y="857"/>
                  </a:lnTo>
                  <a:lnTo>
                    <a:pt x="113" y="857"/>
                  </a:lnTo>
                  <a:lnTo>
                    <a:pt x="107" y="857"/>
                  </a:lnTo>
                  <a:lnTo>
                    <a:pt x="107" y="857"/>
                  </a:lnTo>
                  <a:lnTo>
                    <a:pt x="101" y="863"/>
                  </a:lnTo>
                  <a:lnTo>
                    <a:pt x="101" y="863"/>
                  </a:lnTo>
                  <a:lnTo>
                    <a:pt x="101" y="869"/>
                  </a:lnTo>
                  <a:lnTo>
                    <a:pt x="101" y="875"/>
                  </a:lnTo>
                  <a:lnTo>
                    <a:pt x="95" y="875"/>
                  </a:lnTo>
                  <a:lnTo>
                    <a:pt x="95" y="881"/>
                  </a:lnTo>
                  <a:lnTo>
                    <a:pt x="89" y="881"/>
                  </a:lnTo>
                  <a:lnTo>
                    <a:pt x="83" y="887"/>
                  </a:lnTo>
                  <a:lnTo>
                    <a:pt x="77" y="887"/>
                  </a:lnTo>
                  <a:lnTo>
                    <a:pt x="60" y="893"/>
                  </a:lnTo>
                  <a:lnTo>
                    <a:pt x="54" y="899"/>
                  </a:lnTo>
                  <a:lnTo>
                    <a:pt x="48" y="899"/>
                  </a:lnTo>
                  <a:lnTo>
                    <a:pt x="48" y="905"/>
                  </a:lnTo>
                  <a:lnTo>
                    <a:pt x="0" y="953"/>
                  </a:lnTo>
                  <a:lnTo>
                    <a:pt x="2780" y="953"/>
                  </a:lnTo>
                  <a:lnTo>
                    <a:pt x="2780" y="24"/>
                  </a:lnTo>
                  <a:lnTo>
                    <a:pt x="2780" y="24"/>
                  </a:lnTo>
                  <a:lnTo>
                    <a:pt x="2780" y="24"/>
                  </a:lnTo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64868" name="Freeform 4"/>
            <p:cNvSpPr>
              <a:spLocks/>
            </p:cNvSpPr>
            <p:nvPr/>
          </p:nvSpPr>
          <p:spPr bwMode="ltGray">
            <a:xfrm>
              <a:off x="4602" y="4014"/>
              <a:ext cx="12" cy="18"/>
            </a:xfrm>
            <a:custGeom>
              <a:avLst/>
              <a:gdLst>
                <a:gd name="T0" fmla="*/ 12 w 12"/>
                <a:gd name="T1" fmla="*/ 18 h 18"/>
                <a:gd name="T2" fmla="*/ 12 w 12"/>
                <a:gd name="T3" fmla="*/ 12 h 18"/>
                <a:gd name="T4" fmla="*/ 6 w 12"/>
                <a:gd name="T5" fmla="*/ 6 h 18"/>
                <a:gd name="T6" fmla="*/ 6 w 12"/>
                <a:gd name="T7" fmla="*/ 6 h 18"/>
                <a:gd name="T8" fmla="*/ 0 w 12"/>
                <a:gd name="T9" fmla="*/ 0 h 18"/>
                <a:gd name="T10" fmla="*/ 12 w 12"/>
                <a:gd name="T11" fmla="*/ 18 h 18"/>
                <a:gd name="T12" fmla="*/ 12 w 12"/>
                <a:gd name="T13" fmla="*/ 18 h 18"/>
                <a:gd name="T14" fmla="*/ 12 w 12"/>
                <a:gd name="T15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18">
                  <a:moveTo>
                    <a:pt x="12" y="18"/>
                  </a:moveTo>
                  <a:lnTo>
                    <a:pt x="12" y="12"/>
                  </a:lnTo>
                  <a:lnTo>
                    <a:pt x="6" y="6"/>
                  </a:lnTo>
                  <a:lnTo>
                    <a:pt x="6" y="6"/>
                  </a:lnTo>
                  <a:lnTo>
                    <a:pt x="0" y="0"/>
                  </a:lnTo>
                  <a:lnTo>
                    <a:pt x="12" y="18"/>
                  </a:lnTo>
                  <a:lnTo>
                    <a:pt x="12" y="18"/>
                  </a:lnTo>
                  <a:lnTo>
                    <a:pt x="12" y="18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64869" name="Freeform 5"/>
            <p:cNvSpPr>
              <a:spLocks/>
            </p:cNvSpPr>
            <p:nvPr/>
          </p:nvSpPr>
          <p:spPr bwMode="ltGray">
            <a:xfrm>
              <a:off x="4596" y="3996"/>
              <a:ext cx="6" cy="18"/>
            </a:xfrm>
            <a:custGeom>
              <a:avLst/>
              <a:gdLst>
                <a:gd name="T0" fmla="*/ 0 w 6"/>
                <a:gd name="T1" fmla="*/ 12 h 18"/>
                <a:gd name="T2" fmla="*/ 6 w 6"/>
                <a:gd name="T3" fmla="*/ 18 h 18"/>
                <a:gd name="T4" fmla="*/ 0 w 6"/>
                <a:gd name="T5" fmla="*/ 0 h 18"/>
                <a:gd name="T6" fmla="*/ 0 w 6"/>
                <a:gd name="T7" fmla="*/ 12 h 18"/>
                <a:gd name="T8" fmla="*/ 0 w 6"/>
                <a:gd name="T9" fmla="*/ 12 h 18"/>
                <a:gd name="T10" fmla="*/ 0 w 6"/>
                <a:gd name="T11" fmla="*/ 12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18">
                  <a:moveTo>
                    <a:pt x="0" y="12"/>
                  </a:moveTo>
                  <a:lnTo>
                    <a:pt x="6" y="18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64870" name="Freeform 6"/>
            <p:cNvSpPr>
              <a:spLocks/>
            </p:cNvSpPr>
            <p:nvPr/>
          </p:nvSpPr>
          <p:spPr bwMode="ltGray">
            <a:xfrm>
              <a:off x="5180" y="3577"/>
              <a:ext cx="304" cy="741"/>
            </a:xfrm>
            <a:custGeom>
              <a:avLst/>
              <a:gdLst>
                <a:gd name="T0" fmla="*/ 280 w 304"/>
                <a:gd name="T1" fmla="*/ 42 h 741"/>
                <a:gd name="T2" fmla="*/ 274 w 304"/>
                <a:gd name="T3" fmla="*/ 42 h 741"/>
                <a:gd name="T4" fmla="*/ 268 w 304"/>
                <a:gd name="T5" fmla="*/ 42 h 741"/>
                <a:gd name="T6" fmla="*/ 256 w 304"/>
                <a:gd name="T7" fmla="*/ 42 h 741"/>
                <a:gd name="T8" fmla="*/ 238 w 304"/>
                <a:gd name="T9" fmla="*/ 48 h 741"/>
                <a:gd name="T10" fmla="*/ 214 w 304"/>
                <a:gd name="T11" fmla="*/ 12 h 741"/>
                <a:gd name="T12" fmla="*/ 196 w 304"/>
                <a:gd name="T13" fmla="*/ 0 h 741"/>
                <a:gd name="T14" fmla="*/ 196 w 304"/>
                <a:gd name="T15" fmla="*/ 0 h 741"/>
                <a:gd name="T16" fmla="*/ 164 w 304"/>
                <a:gd name="T17" fmla="*/ 167 h 741"/>
                <a:gd name="T18" fmla="*/ 144 w 304"/>
                <a:gd name="T19" fmla="*/ 217 h 741"/>
                <a:gd name="T20" fmla="*/ 110 w 304"/>
                <a:gd name="T21" fmla="*/ 281 h 741"/>
                <a:gd name="T22" fmla="*/ 96 w 304"/>
                <a:gd name="T23" fmla="*/ 327 h 741"/>
                <a:gd name="T24" fmla="*/ 124 w 304"/>
                <a:gd name="T25" fmla="*/ 405 h 741"/>
                <a:gd name="T26" fmla="*/ 100 w 304"/>
                <a:gd name="T27" fmla="*/ 463 h 741"/>
                <a:gd name="T28" fmla="*/ 68 w 304"/>
                <a:gd name="T29" fmla="*/ 503 h 741"/>
                <a:gd name="T30" fmla="*/ 30 w 304"/>
                <a:gd name="T31" fmla="*/ 539 h 741"/>
                <a:gd name="T32" fmla="*/ 24 w 304"/>
                <a:gd name="T33" fmla="*/ 613 h 741"/>
                <a:gd name="T34" fmla="*/ 0 w 304"/>
                <a:gd name="T35" fmla="*/ 741 h 741"/>
                <a:gd name="T36" fmla="*/ 202 w 304"/>
                <a:gd name="T37" fmla="*/ 741 h 741"/>
                <a:gd name="T38" fmla="*/ 180 w 304"/>
                <a:gd name="T39" fmla="*/ 639 h 741"/>
                <a:gd name="T40" fmla="*/ 192 w 304"/>
                <a:gd name="T41" fmla="*/ 589 h 741"/>
                <a:gd name="T42" fmla="*/ 178 w 304"/>
                <a:gd name="T43" fmla="*/ 539 h 741"/>
                <a:gd name="T44" fmla="*/ 190 w 304"/>
                <a:gd name="T45" fmla="*/ 499 h 741"/>
                <a:gd name="T46" fmla="*/ 184 w 304"/>
                <a:gd name="T47" fmla="*/ 465 h 741"/>
                <a:gd name="T48" fmla="*/ 192 w 304"/>
                <a:gd name="T49" fmla="*/ 391 h 741"/>
                <a:gd name="T50" fmla="*/ 216 w 304"/>
                <a:gd name="T51" fmla="*/ 313 h 741"/>
                <a:gd name="T52" fmla="*/ 238 w 304"/>
                <a:gd name="T53" fmla="*/ 249 h 741"/>
                <a:gd name="T54" fmla="*/ 268 w 304"/>
                <a:gd name="T55" fmla="*/ 185 h 741"/>
                <a:gd name="T56" fmla="*/ 284 w 304"/>
                <a:gd name="T57" fmla="*/ 159 h 741"/>
                <a:gd name="T58" fmla="*/ 304 w 304"/>
                <a:gd name="T59" fmla="*/ 12 h 741"/>
                <a:gd name="T60" fmla="*/ 298 w 304"/>
                <a:gd name="T61" fmla="*/ 24 h 741"/>
                <a:gd name="T62" fmla="*/ 292 w 304"/>
                <a:gd name="T63" fmla="*/ 30 h 741"/>
                <a:gd name="T64" fmla="*/ 292 w 304"/>
                <a:gd name="T65" fmla="*/ 36 h 741"/>
                <a:gd name="T66" fmla="*/ 286 w 304"/>
                <a:gd name="T67" fmla="*/ 36 h 741"/>
                <a:gd name="T68" fmla="*/ 286 w 304"/>
                <a:gd name="T69" fmla="*/ 42 h 741"/>
                <a:gd name="T70" fmla="*/ 280 w 304"/>
                <a:gd name="T71" fmla="*/ 42 h 741"/>
                <a:gd name="T72" fmla="*/ 280 w 304"/>
                <a:gd name="T73" fmla="*/ 42 h 741"/>
                <a:gd name="T74" fmla="*/ 280 w 304"/>
                <a:gd name="T75" fmla="*/ 42 h 7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304" h="741">
                  <a:moveTo>
                    <a:pt x="280" y="42"/>
                  </a:moveTo>
                  <a:lnTo>
                    <a:pt x="274" y="42"/>
                  </a:lnTo>
                  <a:lnTo>
                    <a:pt x="268" y="42"/>
                  </a:lnTo>
                  <a:lnTo>
                    <a:pt x="256" y="42"/>
                  </a:lnTo>
                  <a:lnTo>
                    <a:pt x="238" y="48"/>
                  </a:lnTo>
                  <a:lnTo>
                    <a:pt x="214" y="12"/>
                  </a:lnTo>
                  <a:lnTo>
                    <a:pt x="196" y="0"/>
                  </a:lnTo>
                  <a:lnTo>
                    <a:pt x="196" y="0"/>
                  </a:lnTo>
                  <a:lnTo>
                    <a:pt x="164" y="167"/>
                  </a:lnTo>
                  <a:lnTo>
                    <a:pt x="144" y="217"/>
                  </a:lnTo>
                  <a:lnTo>
                    <a:pt x="110" y="281"/>
                  </a:lnTo>
                  <a:lnTo>
                    <a:pt x="96" y="327"/>
                  </a:lnTo>
                  <a:lnTo>
                    <a:pt x="124" y="405"/>
                  </a:lnTo>
                  <a:lnTo>
                    <a:pt x="100" y="463"/>
                  </a:lnTo>
                  <a:lnTo>
                    <a:pt x="68" y="503"/>
                  </a:lnTo>
                  <a:lnTo>
                    <a:pt x="30" y="539"/>
                  </a:lnTo>
                  <a:lnTo>
                    <a:pt x="24" y="613"/>
                  </a:lnTo>
                  <a:lnTo>
                    <a:pt x="0" y="741"/>
                  </a:lnTo>
                  <a:lnTo>
                    <a:pt x="202" y="741"/>
                  </a:lnTo>
                  <a:lnTo>
                    <a:pt x="180" y="639"/>
                  </a:lnTo>
                  <a:lnTo>
                    <a:pt x="192" y="589"/>
                  </a:lnTo>
                  <a:lnTo>
                    <a:pt x="178" y="539"/>
                  </a:lnTo>
                  <a:lnTo>
                    <a:pt x="190" y="499"/>
                  </a:lnTo>
                  <a:lnTo>
                    <a:pt x="184" y="465"/>
                  </a:lnTo>
                  <a:lnTo>
                    <a:pt x="192" y="391"/>
                  </a:lnTo>
                  <a:lnTo>
                    <a:pt x="216" y="313"/>
                  </a:lnTo>
                  <a:lnTo>
                    <a:pt x="238" y="249"/>
                  </a:lnTo>
                  <a:lnTo>
                    <a:pt x="268" y="185"/>
                  </a:lnTo>
                  <a:lnTo>
                    <a:pt x="284" y="159"/>
                  </a:lnTo>
                  <a:lnTo>
                    <a:pt x="304" y="12"/>
                  </a:lnTo>
                  <a:lnTo>
                    <a:pt x="298" y="24"/>
                  </a:lnTo>
                  <a:lnTo>
                    <a:pt x="292" y="30"/>
                  </a:lnTo>
                  <a:lnTo>
                    <a:pt x="292" y="36"/>
                  </a:lnTo>
                  <a:lnTo>
                    <a:pt x="286" y="36"/>
                  </a:lnTo>
                  <a:lnTo>
                    <a:pt x="286" y="42"/>
                  </a:lnTo>
                  <a:lnTo>
                    <a:pt x="280" y="42"/>
                  </a:lnTo>
                  <a:lnTo>
                    <a:pt x="280" y="42"/>
                  </a:lnTo>
                  <a:lnTo>
                    <a:pt x="280" y="4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64871" name="Freeform 7"/>
            <p:cNvSpPr>
              <a:spLocks/>
            </p:cNvSpPr>
            <p:nvPr/>
          </p:nvSpPr>
          <p:spPr bwMode="ltGray">
            <a:xfrm>
              <a:off x="4918" y="3553"/>
              <a:ext cx="314" cy="767"/>
            </a:xfrm>
            <a:custGeom>
              <a:avLst/>
              <a:gdLst>
                <a:gd name="T0" fmla="*/ 284 w 314"/>
                <a:gd name="T1" fmla="*/ 6 h 767"/>
                <a:gd name="T2" fmla="*/ 278 w 314"/>
                <a:gd name="T3" fmla="*/ 6 h 767"/>
                <a:gd name="T4" fmla="*/ 272 w 314"/>
                <a:gd name="T5" fmla="*/ 12 h 767"/>
                <a:gd name="T6" fmla="*/ 254 w 314"/>
                <a:gd name="T7" fmla="*/ 18 h 767"/>
                <a:gd name="T8" fmla="*/ 230 w 314"/>
                <a:gd name="T9" fmla="*/ 24 h 767"/>
                <a:gd name="T10" fmla="*/ 206 w 314"/>
                <a:gd name="T11" fmla="*/ 42 h 767"/>
                <a:gd name="T12" fmla="*/ 188 w 314"/>
                <a:gd name="T13" fmla="*/ 48 h 767"/>
                <a:gd name="T14" fmla="*/ 176 w 314"/>
                <a:gd name="T15" fmla="*/ 54 h 767"/>
                <a:gd name="T16" fmla="*/ 170 w 314"/>
                <a:gd name="T17" fmla="*/ 54 h 767"/>
                <a:gd name="T18" fmla="*/ 150 w 314"/>
                <a:gd name="T19" fmla="*/ 169 h 767"/>
                <a:gd name="T20" fmla="*/ 110 w 314"/>
                <a:gd name="T21" fmla="*/ 225 h 767"/>
                <a:gd name="T22" fmla="*/ 54 w 314"/>
                <a:gd name="T23" fmla="*/ 383 h 767"/>
                <a:gd name="T24" fmla="*/ 82 w 314"/>
                <a:gd name="T25" fmla="*/ 555 h 767"/>
                <a:gd name="T26" fmla="*/ 40 w 314"/>
                <a:gd name="T27" fmla="*/ 679 h 767"/>
                <a:gd name="T28" fmla="*/ 0 w 314"/>
                <a:gd name="T29" fmla="*/ 767 h 767"/>
                <a:gd name="T30" fmla="*/ 108 w 314"/>
                <a:gd name="T31" fmla="*/ 767 h 767"/>
                <a:gd name="T32" fmla="*/ 120 w 314"/>
                <a:gd name="T33" fmla="*/ 611 h 767"/>
                <a:gd name="T34" fmla="*/ 148 w 314"/>
                <a:gd name="T35" fmla="*/ 499 h 767"/>
                <a:gd name="T36" fmla="*/ 160 w 314"/>
                <a:gd name="T37" fmla="*/ 367 h 767"/>
                <a:gd name="T38" fmla="*/ 218 w 314"/>
                <a:gd name="T39" fmla="*/ 327 h 767"/>
                <a:gd name="T40" fmla="*/ 238 w 314"/>
                <a:gd name="T41" fmla="*/ 221 h 767"/>
                <a:gd name="T42" fmla="*/ 296 w 314"/>
                <a:gd name="T43" fmla="*/ 135 h 767"/>
                <a:gd name="T44" fmla="*/ 314 w 314"/>
                <a:gd name="T45" fmla="*/ 0 h 767"/>
                <a:gd name="T46" fmla="*/ 302 w 314"/>
                <a:gd name="T47" fmla="*/ 0 h 767"/>
                <a:gd name="T48" fmla="*/ 296 w 314"/>
                <a:gd name="T49" fmla="*/ 0 h 767"/>
                <a:gd name="T50" fmla="*/ 290 w 314"/>
                <a:gd name="T51" fmla="*/ 0 h 767"/>
                <a:gd name="T52" fmla="*/ 284 w 314"/>
                <a:gd name="T53" fmla="*/ 6 h 767"/>
                <a:gd name="T54" fmla="*/ 284 w 314"/>
                <a:gd name="T55" fmla="*/ 6 h 767"/>
                <a:gd name="T56" fmla="*/ 284 w 314"/>
                <a:gd name="T57" fmla="*/ 6 h 767"/>
                <a:gd name="T58" fmla="*/ 284 w 314"/>
                <a:gd name="T59" fmla="*/ 6 h 7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14" h="767">
                  <a:moveTo>
                    <a:pt x="284" y="6"/>
                  </a:moveTo>
                  <a:lnTo>
                    <a:pt x="278" y="6"/>
                  </a:lnTo>
                  <a:lnTo>
                    <a:pt x="272" y="12"/>
                  </a:lnTo>
                  <a:lnTo>
                    <a:pt x="254" y="18"/>
                  </a:lnTo>
                  <a:lnTo>
                    <a:pt x="230" y="24"/>
                  </a:lnTo>
                  <a:lnTo>
                    <a:pt x="206" y="42"/>
                  </a:lnTo>
                  <a:lnTo>
                    <a:pt x="188" y="48"/>
                  </a:lnTo>
                  <a:lnTo>
                    <a:pt x="176" y="54"/>
                  </a:lnTo>
                  <a:lnTo>
                    <a:pt x="170" y="54"/>
                  </a:lnTo>
                  <a:lnTo>
                    <a:pt x="150" y="169"/>
                  </a:lnTo>
                  <a:lnTo>
                    <a:pt x="110" y="225"/>
                  </a:lnTo>
                  <a:lnTo>
                    <a:pt x="54" y="383"/>
                  </a:lnTo>
                  <a:lnTo>
                    <a:pt x="82" y="555"/>
                  </a:lnTo>
                  <a:lnTo>
                    <a:pt x="40" y="679"/>
                  </a:lnTo>
                  <a:lnTo>
                    <a:pt x="0" y="767"/>
                  </a:lnTo>
                  <a:lnTo>
                    <a:pt x="108" y="767"/>
                  </a:lnTo>
                  <a:lnTo>
                    <a:pt x="120" y="611"/>
                  </a:lnTo>
                  <a:lnTo>
                    <a:pt x="148" y="499"/>
                  </a:lnTo>
                  <a:lnTo>
                    <a:pt x="160" y="367"/>
                  </a:lnTo>
                  <a:lnTo>
                    <a:pt x="218" y="327"/>
                  </a:lnTo>
                  <a:lnTo>
                    <a:pt x="238" y="221"/>
                  </a:lnTo>
                  <a:lnTo>
                    <a:pt x="296" y="135"/>
                  </a:lnTo>
                  <a:lnTo>
                    <a:pt x="314" y="0"/>
                  </a:lnTo>
                  <a:lnTo>
                    <a:pt x="302" y="0"/>
                  </a:lnTo>
                  <a:lnTo>
                    <a:pt x="296" y="0"/>
                  </a:lnTo>
                  <a:lnTo>
                    <a:pt x="290" y="0"/>
                  </a:lnTo>
                  <a:lnTo>
                    <a:pt x="284" y="6"/>
                  </a:lnTo>
                  <a:lnTo>
                    <a:pt x="284" y="6"/>
                  </a:lnTo>
                  <a:lnTo>
                    <a:pt x="284" y="6"/>
                  </a:lnTo>
                  <a:lnTo>
                    <a:pt x="284" y="6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64872" name="Freeform 8"/>
            <p:cNvSpPr>
              <a:spLocks/>
            </p:cNvSpPr>
            <p:nvPr/>
          </p:nvSpPr>
          <p:spPr bwMode="ltGray">
            <a:xfrm>
              <a:off x="4700" y="3697"/>
              <a:ext cx="275" cy="623"/>
            </a:xfrm>
            <a:custGeom>
              <a:avLst/>
              <a:gdLst>
                <a:gd name="T0" fmla="*/ 257 w 275"/>
                <a:gd name="T1" fmla="*/ 12 h 623"/>
                <a:gd name="T2" fmla="*/ 239 w 275"/>
                <a:gd name="T3" fmla="*/ 6 h 623"/>
                <a:gd name="T4" fmla="*/ 203 w 275"/>
                <a:gd name="T5" fmla="*/ 6 h 623"/>
                <a:gd name="T6" fmla="*/ 203 w 275"/>
                <a:gd name="T7" fmla="*/ 6 h 623"/>
                <a:gd name="T8" fmla="*/ 197 w 275"/>
                <a:gd name="T9" fmla="*/ 6 h 623"/>
                <a:gd name="T10" fmla="*/ 185 w 275"/>
                <a:gd name="T11" fmla="*/ 0 h 623"/>
                <a:gd name="T12" fmla="*/ 173 w 275"/>
                <a:gd name="T13" fmla="*/ 0 h 623"/>
                <a:gd name="T14" fmla="*/ 166 w 275"/>
                <a:gd name="T15" fmla="*/ 0 h 623"/>
                <a:gd name="T16" fmla="*/ 160 w 275"/>
                <a:gd name="T17" fmla="*/ 0 h 623"/>
                <a:gd name="T18" fmla="*/ 144 w 275"/>
                <a:gd name="T19" fmla="*/ 117 h 623"/>
                <a:gd name="T20" fmla="*/ 128 w 275"/>
                <a:gd name="T21" fmla="*/ 185 h 623"/>
                <a:gd name="T22" fmla="*/ 58 w 275"/>
                <a:gd name="T23" fmla="*/ 299 h 623"/>
                <a:gd name="T24" fmla="*/ 54 w 275"/>
                <a:gd name="T25" fmla="*/ 441 h 623"/>
                <a:gd name="T26" fmla="*/ 24 w 275"/>
                <a:gd name="T27" fmla="*/ 523 h 623"/>
                <a:gd name="T28" fmla="*/ 0 w 275"/>
                <a:gd name="T29" fmla="*/ 623 h 623"/>
                <a:gd name="T30" fmla="*/ 78 w 275"/>
                <a:gd name="T31" fmla="*/ 623 h 623"/>
                <a:gd name="T32" fmla="*/ 92 w 275"/>
                <a:gd name="T33" fmla="*/ 555 h 623"/>
                <a:gd name="T34" fmla="*/ 134 w 275"/>
                <a:gd name="T35" fmla="*/ 447 h 623"/>
                <a:gd name="T36" fmla="*/ 158 w 275"/>
                <a:gd name="T37" fmla="*/ 315 h 623"/>
                <a:gd name="T38" fmla="*/ 184 w 275"/>
                <a:gd name="T39" fmla="*/ 257 h 623"/>
                <a:gd name="T40" fmla="*/ 216 w 275"/>
                <a:gd name="T41" fmla="*/ 211 h 623"/>
                <a:gd name="T42" fmla="*/ 222 w 275"/>
                <a:gd name="T43" fmla="*/ 145 h 623"/>
                <a:gd name="T44" fmla="*/ 240 w 275"/>
                <a:gd name="T45" fmla="*/ 111 h 623"/>
                <a:gd name="T46" fmla="*/ 262 w 275"/>
                <a:gd name="T47" fmla="*/ 79 h 623"/>
                <a:gd name="T48" fmla="*/ 275 w 275"/>
                <a:gd name="T49" fmla="*/ 6 h 623"/>
                <a:gd name="T50" fmla="*/ 263 w 275"/>
                <a:gd name="T51" fmla="*/ 12 h 623"/>
                <a:gd name="T52" fmla="*/ 257 w 275"/>
                <a:gd name="T53" fmla="*/ 12 h 623"/>
                <a:gd name="T54" fmla="*/ 257 w 275"/>
                <a:gd name="T55" fmla="*/ 12 h 623"/>
                <a:gd name="T56" fmla="*/ 257 w 275"/>
                <a:gd name="T57" fmla="*/ 12 h 6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75" h="623">
                  <a:moveTo>
                    <a:pt x="257" y="12"/>
                  </a:moveTo>
                  <a:lnTo>
                    <a:pt x="239" y="6"/>
                  </a:lnTo>
                  <a:lnTo>
                    <a:pt x="203" y="6"/>
                  </a:lnTo>
                  <a:lnTo>
                    <a:pt x="203" y="6"/>
                  </a:lnTo>
                  <a:lnTo>
                    <a:pt x="197" y="6"/>
                  </a:lnTo>
                  <a:lnTo>
                    <a:pt x="185" y="0"/>
                  </a:lnTo>
                  <a:lnTo>
                    <a:pt x="173" y="0"/>
                  </a:lnTo>
                  <a:lnTo>
                    <a:pt x="166" y="0"/>
                  </a:lnTo>
                  <a:lnTo>
                    <a:pt x="160" y="0"/>
                  </a:lnTo>
                  <a:lnTo>
                    <a:pt x="144" y="117"/>
                  </a:lnTo>
                  <a:lnTo>
                    <a:pt x="128" y="185"/>
                  </a:lnTo>
                  <a:lnTo>
                    <a:pt x="58" y="299"/>
                  </a:lnTo>
                  <a:lnTo>
                    <a:pt x="54" y="441"/>
                  </a:lnTo>
                  <a:lnTo>
                    <a:pt x="24" y="523"/>
                  </a:lnTo>
                  <a:lnTo>
                    <a:pt x="0" y="623"/>
                  </a:lnTo>
                  <a:lnTo>
                    <a:pt x="78" y="623"/>
                  </a:lnTo>
                  <a:lnTo>
                    <a:pt x="92" y="555"/>
                  </a:lnTo>
                  <a:lnTo>
                    <a:pt x="134" y="447"/>
                  </a:lnTo>
                  <a:lnTo>
                    <a:pt x="158" y="315"/>
                  </a:lnTo>
                  <a:lnTo>
                    <a:pt x="184" y="257"/>
                  </a:lnTo>
                  <a:lnTo>
                    <a:pt x="216" y="211"/>
                  </a:lnTo>
                  <a:lnTo>
                    <a:pt x="222" y="145"/>
                  </a:lnTo>
                  <a:lnTo>
                    <a:pt x="240" y="111"/>
                  </a:lnTo>
                  <a:lnTo>
                    <a:pt x="262" y="79"/>
                  </a:lnTo>
                  <a:lnTo>
                    <a:pt x="275" y="6"/>
                  </a:lnTo>
                  <a:lnTo>
                    <a:pt x="263" y="12"/>
                  </a:lnTo>
                  <a:lnTo>
                    <a:pt x="257" y="12"/>
                  </a:lnTo>
                  <a:lnTo>
                    <a:pt x="257" y="12"/>
                  </a:lnTo>
                  <a:lnTo>
                    <a:pt x="257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64873" name="Freeform 9"/>
            <p:cNvSpPr>
              <a:spLocks/>
            </p:cNvSpPr>
            <p:nvPr/>
          </p:nvSpPr>
          <p:spPr bwMode="ltGray">
            <a:xfrm>
              <a:off x="4522" y="3709"/>
              <a:ext cx="213" cy="611"/>
            </a:xfrm>
            <a:custGeom>
              <a:avLst/>
              <a:gdLst>
                <a:gd name="T0" fmla="*/ 171 w 213"/>
                <a:gd name="T1" fmla="*/ 12 h 611"/>
                <a:gd name="T2" fmla="*/ 159 w 213"/>
                <a:gd name="T3" fmla="*/ 24 h 611"/>
                <a:gd name="T4" fmla="*/ 153 w 213"/>
                <a:gd name="T5" fmla="*/ 36 h 611"/>
                <a:gd name="T6" fmla="*/ 128 w 213"/>
                <a:gd name="T7" fmla="*/ 60 h 611"/>
                <a:gd name="T8" fmla="*/ 110 w 213"/>
                <a:gd name="T9" fmla="*/ 83 h 611"/>
                <a:gd name="T10" fmla="*/ 86 w 213"/>
                <a:gd name="T11" fmla="*/ 119 h 611"/>
                <a:gd name="T12" fmla="*/ 68 w 213"/>
                <a:gd name="T13" fmla="*/ 167 h 611"/>
                <a:gd name="T14" fmla="*/ 68 w 213"/>
                <a:gd name="T15" fmla="*/ 221 h 611"/>
                <a:gd name="T16" fmla="*/ 68 w 213"/>
                <a:gd name="T17" fmla="*/ 227 h 611"/>
                <a:gd name="T18" fmla="*/ 68 w 213"/>
                <a:gd name="T19" fmla="*/ 233 h 611"/>
                <a:gd name="T20" fmla="*/ 68 w 213"/>
                <a:gd name="T21" fmla="*/ 239 h 611"/>
                <a:gd name="T22" fmla="*/ 68 w 213"/>
                <a:gd name="T23" fmla="*/ 245 h 611"/>
                <a:gd name="T24" fmla="*/ 68 w 213"/>
                <a:gd name="T25" fmla="*/ 251 h 611"/>
                <a:gd name="T26" fmla="*/ 68 w 213"/>
                <a:gd name="T27" fmla="*/ 251 h 611"/>
                <a:gd name="T28" fmla="*/ 68 w 213"/>
                <a:gd name="T29" fmla="*/ 257 h 611"/>
                <a:gd name="T30" fmla="*/ 68 w 213"/>
                <a:gd name="T31" fmla="*/ 269 h 611"/>
                <a:gd name="T32" fmla="*/ 74 w 213"/>
                <a:gd name="T33" fmla="*/ 287 h 611"/>
                <a:gd name="T34" fmla="*/ 80 w 213"/>
                <a:gd name="T35" fmla="*/ 305 h 611"/>
                <a:gd name="T36" fmla="*/ 86 w 213"/>
                <a:gd name="T37" fmla="*/ 311 h 611"/>
                <a:gd name="T38" fmla="*/ 86 w 213"/>
                <a:gd name="T39" fmla="*/ 311 h 611"/>
                <a:gd name="T40" fmla="*/ 92 w 213"/>
                <a:gd name="T41" fmla="*/ 317 h 611"/>
                <a:gd name="T42" fmla="*/ 92 w 213"/>
                <a:gd name="T43" fmla="*/ 323 h 611"/>
                <a:gd name="T44" fmla="*/ 92 w 213"/>
                <a:gd name="T45" fmla="*/ 323 h 611"/>
                <a:gd name="T46" fmla="*/ 24 w 213"/>
                <a:gd name="T47" fmla="*/ 437 h 611"/>
                <a:gd name="T48" fmla="*/ 18 w 213"/>
                <a:gd name="T49" fmla="*/ 471 h 611"/>
                <a:gd name="T50" fmla="*/ 0 w 213"/>
                <a:gd name="T51" fmla="*/ 547 h 611"/>
                <a:gd name="T52" fmla="*/ 50 w 213"/>
                <a:gd name="T53" fmla="*/ 611 h 611"/>
                <a:gd name="T54" fmla="*/ 114 w 213"/>
                <a:gd name="T55" fmla="*/ 611 h 611"/>
                <a:gd name="T56" fmla="*/ 104 w 213"/>
                <a:gd name="T57" fmla="*/ 555 h 611"/>
                <a:gd name="T58" fmla="*/ 120 w 213"/>
                <a:gd name="T59" fmla="*/ 515 h 611"/>
                <a:gd name="T60" fmla="*/ 150 w 213"/>
                <a:gd name="T61" fmla="*/ 449 h 611"/>
                <a:gd name="T62" fmla="*/ 166 w 213"/>
                <a:gd name="T63" fmla="*/ 377 h 611"/>
                <a:gd name="T64" fmla="*/ 156 w 213"/>
                <a:gd name="T65" fmla="*/ 295 h 611"/>
                <a:gd name="T66" fmla="*/ 170 w 213"/>
                <a:gd name="T67" fmla="*/ 203 h 611"/>
                <a:gd name="T68" fmla="*/ 212 w 213"/>
                <a:gd name="T69" fmla="*/ 95 h 611"/>
                <a:gd name="T70" fmla="*/ 213 w 213"/>
                <a:gd name="T71" fmla="*/ 0 h 611"/>
                <a:gd name="T72" fmla="*/ 207 w 213"/>
                <a:gd name="T73" fmla="*/ 0 h 611"/>
                <a:gd name="T74" fmla="*/ 201 w 213"/>
                <a:gd name="T75" fmla="*/ 0 h 611"/>
                <a:gd name="T76" fmla="*/ 195 w 213"/>
                <a:gd name="T77" fmla="*/ 0 h 611"/>
                <a:gd name="T78" fmla="*/ 189 w 213"/>
                <a:gd name="T79" fmla="*/ 0 h 611"/>
                <a:gd name="T80" fmla="*/ 183 w 213"/>
                <a:gd name="T81" fmla="*/ 6 h 611"/>
                <a:gd name="T82" fmla="*/ 177 w 213"/>
                <a:gd name="T83" fmla="*/ 6 h 611"/>
                <a:gd name="T84" fmla="*/ 171 w 213"/>
                <a:gd name="T85" fmla="*/ 12 h 611"/>
                <a:gd name="T86" fmla="*/ 171 w 213"/>
                <a:gd name="T87" fmla="*/ 12 h 611"/>
                <a:gd name="T88" fmla="*/ 171 w 213"/>
                <a:gd name="T89" fmla="*/ 12 h 6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13" h="611">
                  <a:moveTo>
                    <a:pt x="171" y="12"/>
                  </a:moveTo>
                  <a:lnTo>
                    <a:pt x="159" y="24"/>
                  </a:lnTo>
                  <a:lnTo>
                    <a:pt x="153" y="36"/>
                  </a:lnTo>
                  <a:lnTo>
                    <a:pt x="128" y="60"/>
                  </a:lnTo>
                  <a:lnTo>
                    <a:pt x="110" y="83"/>
                  </a:lnTo>
                  <a:lnTo>
                    <a:pt x="86" y="119"/>
                  </a:lnTo>
                  <a:lnTo>
                    <a:pt x="68" y="167"/>
                  </a:lnTo>
                  <a:lnTo>
                    <a:pt x="68" y="221"/>
                  </a:lnTo>
                  <a:lnTo>
                    <a:pt x="68" y="227"/>
                  </a:lnTo>
                  <a:lnTo>
                    <a:pt x="68" y="233"/>
                  </a:lnTo>
                  <a:lnTo>
                    <a:pt x="68" y="239"/>
                  </a:lnTo>
                  <a:lnTo>
                    <a:pt x="68" y="245"/>
                  </a:lnTo>
                  <a:lnTo>
                    <a:pt x="68" y="251"/>
                  </a:lnTo>
                  <a:lnTo>
                    <a:pt x="68" y="251"/>
                  </a:lnTo>
                  <a:lnTo>
                    <a:pt x="68" y="257"/>
                  </a:lnTo>
                  <a:lnTo>
                    <a:pt x="68" y="269"/>
                  </a:lnTo>
                  <a:lnTo>
                    <a:pt x="74" y="287"/>
                  </a:lnTo>
                  <a:lnTo>
                    <a:pt x="80" y="305"/>
                  </a:lnTo>
                  <a:lnTo>
                    <a:pt x="86" y="311"/>
                  </a:lnTo>
                  <a:lnTo>
                    <a:pt x="86" y="311"/>
                  </a:lnTo>
                  <a:lnTo>
                    <a:pt x="92" y="317"/>
                  </a:lnTo>
                  <a:lnTo>
                    <a:pt x="92" y="323"/>
                  </a:lnTo>
                  <a:lnTo>
                    <a:pt x="92" y="323"/>
                  </a:lnTo>
                  <a:lnTo>
                    <a:pt x="24" y="437"/>
                  </a:lnTo>
                  <a:lnTo>
                    <a:pt x="18" y="471"/>
                  </a:lnTo>
                  <a:lnTo>
                    <a:pt x="0" y="547"/>
                  </a:lnTo>
                  <a:lnTo>
                    <a:pt x="50" y="611"/>
                  </a:lnTo>
                  <a:lnTo>
                    <a:pt x="114" y="611"/>
                  </a:lnTo>
                  <a:lnTo>
                    <a:pt x="104" y="555"/>
                  </a:lnTo>
                  <a:lnTo>
                    <a:pt x="120" y="515"/>
                  </a:lnTo>
                  <a:lnTo>
                    <a:pt x="150" y="449"/>
                  </a:lnTo>
                  <a:lnTo>
                    <a:pt x="166" y="377"/>
                  </a:lnTo>
                  <a:lnTo>
                    <a:pt x="156" y="295"/>
                  </a:lnTo>
                  <a:lnTo>
                    <a:pt x="170" y="203"/>
                  </a:lnTo>
                  <a:lnTo>
                    <a:pt x="212" y="95"/>
                  </a:lnTo>
                  <a:lnTo>
                    <a:pt x="213" y="0"/>
                  </a:lnTo>
                  <a:lnTo>
                    <a:pt x="207" y="0"/>
                  </a:lnTo>
                  <a:lnTo>
                    <a:pt x="201" y="0"/>
                  </a:lnTo>
                  <a:lnTo>
                    <a:pt x="195" y="0"/>
                  </a:lnTo>
                  <a:lnTo>
                    <a:pt x="189" y="0"/>
                  </a:lnTo>
                  <a:lnTo>
                    <a:pt x="183" y="6"/>
                  </a:lnTo>
                  <a:lnTo>
                    <a:pt x="177" y="6"/>
                  </a:lnTo>
                  <a:lnTo>
                    <a:pt x="171" y="12"/>
                  </a:lnTo>
                  <a:lnTo>
                    <a:pt x="171" y="12"/>
                  </a:lnTo>
                  <a:lnTo>
                    <a:pt x="171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64874" name="Freeform 10"/>
            <p:cNvSpPr>
              <a:spLocks/>
            </p:cNvSpPr>
            <p:nvPr/>
          </p:nvSpPr>
          <p:spPr bwMode="ltGray">
            <a:xfrm>
              <a:off x="4292" y="3936"/>
              <a:ext cx="167" cy="384"/>
            </a:xfrm>
            <a:custGeom>
              <a:avLst/>
              <a:gdLst>
                <a:gd name="T0" fmla="*/ 149 w 167"/>
                <a:gd name="T1" fmla="*/ 60 h 384"/>
                <a:gd name="T2" fmla="*/ 119 w 167"/>
                <a:gd name="T3" fmla="*/ 30 h 384"/>
                <a:gd name="T4" fmla="*/ 89 w 167"/>
                <a:gd name="T5" fmla="*/ 12 h 384"/>
                <a:gd name="T6" fmla="*/ 59 w 167"/>
                <a:gd name="T7" fmla="*/ 0 h 384"/>
                <a:gd name="T8" fmla="*/ 54 w 167"/>
                <a:gd name="T9" fmla="*/ 70 h 384"/>
                <a:gd name="T10" fmla="*/ 46 w 167"/>
                <a:gd name="T11" fmla="*/ 112 h 384"/>
                <a:gd name="T12" fmla="*/ 52 w 167"/>
                <a:gd name="T13" fmla="*/ 168 h 384"/>
                <a:gd name="T14" fmla="*/ 24 w 167"/>
                <a:gd name="T15" fmla="*/ 194 h 384"/>
                <a:gd name="T16" fmla="*/ 16 w 167"/>
                <a:gd name="T17" fmla="*/ 258 h 384"/>
                <a:gd name="T18" fmla="*/ 2 w 167"/>
                <a:gd name="T19" fmla="*/ 300 h 384"/>
                <a:gd name="T20" fmla="*/ 0 w 167"/>
                <a:gd name="T21" fmla="*/ 352 h 384"/>
                <a:gd name="T22" fmla="*/ 47 w 167"/>
                <a:gd name="T23" fmla="*/ 384 h 384"/>
                <a:gd name="T24" fmla="*/ 149 w 167"/>
                <a:gd name="T25" fmla="*/ 384 h 384"/>
                <a:gd name="T26" fmla="*/ 134 w 167"/>
                <a:gd name="T27" fmla="*/ 350 h 384"/>
                <a:gd name="T28" fmla="*/ 104 w 167"/>
                <a:gd name="T29" fmla="*/ 324 h 384"/>
                <a:gd name="T30" fmla="*/ 138 w 167"/>
                <a:gd name="T31" fmla="*/ 274 h 384"/>
                <a:gd name="T32" fmla="*/ 122 w 167"/>
                <a:gd name="T33" fmla="*/ 220 h 384"/>
                <a:gd name="T34" fmla="*/ 132 w 167"/>
                <a:gd name="T35" fmla="*/ 186 h 384"/>
                <a:gd name="T36" fmla="*/ 140 w 167"/>
                <a:gd name="T37" fmla="*/ 154 h 384"/>
                <a:gd name="T38" fmla="*/ 167 w 167"/>
                <a:gd name="T39" fmla="*/ 90 h 384"/>
                <a:gd name="T40" fmla="*/ 149 w 167"/>
                <a:gd name="T41" fmla="*/ 60 h 384"/>
                <a:gd name="T42" fmla="*/ 149 w 167"/>
                <a:gd name="T43" fmla="*/ 60 h 384"/>
                <a:gd name="T44" fmla="*/ 149 w 167"/>
                <a:gd name="T45" fmla="*/ 60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67" h="384">
                  <a:moveTo>
                    <a:pt x="149" y="60"/>
                  </a:moveTo>
                  <a:lnTo>
                    <a:pt x="119" y="30"/>
                  </a:lnTo>
                  <a:lnTo>
                    <a:pt x="89" y="12"/>
                  </a:lnTo>
                  <a:lnTo>
                    <a:pt x="59" y="0"/>
                  </a:lnTo>
                  <a:lnTo>
                    <a:pt x="54" y="70"/>
                  </a:lnTo>
                  <a:lnTo>
                    <a:pt x="46" y="112"/>
                  </a:lnTo>
                  <a:lnTo>
                    <a:pt x="52" y="168"/>
                  </a:lnTo>
                  <a:lnTo>
                    <a:pt x="24" y="194"/>
                  </a:lnTo>
                  <a:lnTo>
                    <a:pt x="16" y="258"/>
                  </a:lnTo>
                  <a:lnTo>
                    <a:pt x="2" y="300"/>
                  </a:lnTo>
                  <a:lnTo>
                    <a:pt x="0" y="352"/>
                  </a:lnTo>
                  <a:lnTo>
                    <a:pt x="47" y="384"/>
                  </a:lnTo>
                  <a:lnTo>
                    <a:pt x="149" y="384"/>
                  </a:lnTo>
                  <a:lnTo>
                    <a:pt x="134" y="350"/>
                  </a:lnTo>
                  <a:lnTo>
                    <a:pt x="104" y="324"/>
                  </a:lnTo>
                  <a:lnTo>
                    <a:pt x="138" y="274"/>
                  </a:lnTo>
                  <a:lnTo>
                    <a:pt x="122" y="220"/>
                  </a:lnTo>
                  <a:lnTo>
                    <a:pt x="132" y="186"/>
                  </a:lnTo>
                  <a:lnTo>
                    <a:pt x="140" y="154"/>
                  </a:lnTo>
                  <a:lnTo>
                    <a:pt x="167" y="90"/>
                  </a:lnTo>
                  <a:lnTo>
                    <a:pt x="149" y="60"/>
                  </a:lnTo>
                  <a:lnTo>
                    <a:pt x="149" y="60"/>
                  </a:lnTo>
                  <a:lnTo>
                    <a:pt x="149" y="6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64875" name="Freeform 11"/>
            <p:cNvSpPr>
              <a:spLocks/>
            </p:cNvSpPr>
            <p:nvPr/>
          </p:nvSpPr>
          <p:spPr bwMode="ltGray">
            <a:xfrm>
              <a:off x="4100" y="4020"/>
              <a:ext cx="166" cy="300"/>
            </a:xfrm>
            <a:custGeom>
              <a:avLst/>
              <a:gdLst>
                <a:gd name="T0" fmla="*/ 136 w 166"/>
                <a:gd name="T1" fmla="*/ 12 h 300"/>
                <a:gd name="T2" fmla="*/ 100 w 166"/>
                <a:gd name="T3" fmla="*/ 0 h 300"/>
                <a:gd name="T4" fmla="*/ 78 w 166"/>
                <a:gd name="T5" fmla="*/ 64 h 300"/>
                <a:gd name="T6" fmla="*/ 70 w 166"/>
                <a:gd name="T7" fmla="*/ 126 h 300"/>
                <a:gd name="T8" fmla="*/ 46 w 166"/>
                <a:gd name="T9" fmla="*/ 184 h 300"/>
                <a:gd name="T10" fmla="*/ 58 w 166"/>
                <a:gd name="T11" fmla="*/ 232 h 300"/>
                <a:gd name="T12" fmla="*/ 38 w 166"/>
                <a:gd name="T13" fmla="*/ 268 h 300"/>
                <a:gd name="T14" fmla="*/ 0 w 166"/>
                <a:gd name="T15" fmla="*/ 300 h 300"/>
                <a:gd name="T16" fmla="*/ 160 w 166"/>
                <a:gd name="T17" fmla="*/ 300 h 300"/>
                <a:gd name="T18" fmla="*/ 136 w 166"/>
                <a:gd name="T19" fmla="*/ 272 h 300"/>
                <a:gd name="T20" fmla="*/ 98 w 166"/>
                <a:gd name="T21" fmla="*/ 234 h 300"/>
                <a:gd name="T22" fmla="*/ 130 w 166"/>
                <a:gd name="T23" fmla="*/ 188 h 300"/>
                <a:gd name="T24" fmla="*/ 138 w 166"/>
                <a:gd name="T25" fmla="*/ 134 h 300"/>
                <a:gd name="T26" fmla="*/ 144 w 166"/>
                <a:gd name="T27" fmla="*/ 94 h 300"/>
                <a:gd name="T28" fmla="*/ 164 w 166"/>
                <a:gd name="T29" fmla="*/ 60 h 300"/>
                <a:gd name="T30" fmla="*/ 166 w 166"/>
                <a:gd name="T31" fmla="*/ 0 h 300"/>
                <a:gd name="T32" fmla="*/ 136 w 166"/>
                <a:gd name="T33" fmla="*/ 12 h 300"/>
                <a:gd name="T34" fmla="*/ 136 w 166"/>
                <a:gd name="T35" fmla="*/ 12 h 300"/>
                <a:gd name="T36" fmla="*/ 136 w 166"/>
                <a:gd name="T37" fmla="*/ 12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66" h="300">
                  <a:moveTo>
                    <a:pt x="136" y="12"/>
                  </a:moveTo>
                  <a:lnTo>
                    <a:pt x="100" y="0"/>
                  </a:lnTo>
                  <a:lnTo>
                    <a:pt x="78" y="64"/>
                  </a:lnTo>
                  <a:lnTo>
                    <a:pt x="70" y="126"/>
                  </a:lnTo>
                  <a:lnTo>
                    <a:pt x="46" y="184"/>
                  </a:lnTo>
                  <a:lnTo>
                    <a:pt x="58" y="232"/>
                  </a:lnTo>
                  <a:lnTo>
                    <a:pt x="38" y="268"/>
                  </a:lnTo>
                  <a:lnTo>
                    <a:pt x="0" y="300"/>
                  </a:lnTo>
                  <a:lnTo>
                    <a:pt x="160" y="300"/>
                  </a:lnTo>
                  <a:lnTo>
                    <a:pt x="136" y="272"/>
                  </a:lnTo>
                  <a:lnTo>
                    <a:pt x="98" y="234"/>
                  </a:lnTo>
                  <a:lnTo>
                    <a:pt x="130" y="188"/>
                  </a:lnTo>
                  <a:lnTo>
                    <a:pt x="138" y="134"/>
                  </a:lnTo>
                  <a:lnTo>
                    <a:pt x="144" y="94"/>
                  </a:lnTo>
                  <a:lnTo>
                    <a:pt x="164" y="60"/>
                  </a:lnTo>
                  <a:lnTo>
                    <a:pt x="166" y="0"/>
                  </a:lnTo>
                  <a:lnTo>
                    <a:pt x="136" y="12"/>
                  </a:lnTo>
                  <a:lnTo>
                    <a:pt x="136" y="12"/>
                  </a:lnTo>
                  <a:lnTo>
                    <a:pt x="136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64876" name="Freeform 12"/>
            <p:cNvSpPr>
              <a:spLocks/>
            </p:cNvSpPr>
            <p:nvPr/>
          </p:nvSpPr>
          <p:spPr bwMode="ltGray">
            <a:xfrm>
              <a:off x="3910" y="4038"/>
              <a:ext cx="237" cy="282"/>
            </a:xfrm>
            <a:custGeom>
              <a:avLst/>
              <a:gdLst>
                <a:gd name="T0" fmla="*/ 201 w 237"/>
                <a:gd name="T1" fmla="*/ 0 h 282"/>
                <a:gd name="T2" fmla="*/ 183 w 237"/>
                <a:gd name="T3" fmla="*/ 0 h 282"/>
                <a:gd name="T4" fmla="*/ 158 w 237"/>
                <a:gd name="T5" fmla="*/ 50 h 282"/>
                <a:gd name="T6" fmla="*/ 148 w 237"/>
                <a:gd name="T7" fmla="*/ 92 h 282"/>
                <a:gd name="T8" fmla="*/ 120 w 237"/>
                <a:gd name="T9" fmla="*/ 144 h 282"/>
                <a:gd name="T10" fmla="*/ 82 w 237"/>
                <a:gd name="T11" fmla="*/ 182 h 282"/>
                <a:gd name="T12" fmla="*/ 60 w 237"/>
                <a:gd name="T13" fmla="*/ 232 h 282"/>
                <a:gd name="T14" fmla="*/ 0 w 237"/>
                <a:gd name="T15" fmla="*/ 282 h 282"/>
                <a:gd name="T16" fmla="*/ 128 w 237"/>
                <a:gd name="T17" fmla="*/ 282 h 282"/>
                <a:gd name="T18" fmla="*/ 154 w 237"/>
                <a:gd name="T19" fmla="*/ 254 h 282"/>
                <a:gd name="T20" fmla="*/ 158 w 237"/>
                <a:gd name="T21" fmla="*/ 196 h 282"/>
                <a:gd name="T22" fmla="*/ 188 w 237"/>
                <a:gd name="T23" fmla="*/ 148 h 282"/>
                <a:gd name="T24" fmla="*/ 196 w 237"/>
                <a:gd name="T25" fmla="*/ 70 h 282"/>
                <a:gd name="T26" fmla="*/ 237 w 237"/>
                <a:gd name="T27" fmla="*/ 0 h 282"/>
                <a:gd name="T28" fmla="*/ 201 w 237"/>
                <a:gd name="T29" fmla="*/ 0 h 282"/>
                <a:gd name="T30" fmla="*/ 201 w 237"/>
                <a:gd name="T31" fmla="*/ 0 h 282"/>
                <a:gd name="T32" fmla="*/ 201 w 237"/>
                <a:gd name="T33" fmla="*/ 0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37" h="282">
                  <a:moveTo>
                    <a:pt x="201" y="0"/>
                  </a:moveTo>
                  <a:lnTo>
                    <a:pt x="183" y="0"/>
                  </a:lnTo>
                  <a:lnTo>
                    <a:pt x="158" y="50"/>
                  </a:lnTo>
                  <a:lnTo>
                    <a:pt x="148" y="92"/>
                  </a:lnTo>
                  <a:lnTo>
                    <a:pt x="120" y="144"/>
                  </a:lnTo>
                  <a:lnTo>
                    <a:pt x="82" y="182"/>
                  </a:lnTo>
                  <a:lnTo>
                    <a:pt x="60" y="232"/>
                  </a:lnTo>
                  <a:lnTo>
                    <a:pt x="0" y="282"/>
                  </a:lnTo>
                  <a:lnTo>
                    <a:pt x="128" y="282"/>
                  </a:lnTo>
                  <a:lnTo>
                    <a:pt x="154" y="254"/>
                  </a:lnTo>
                  <a:lnTo>
                    <a:pt x="158" y="196"/>
                  </a:lnTo>
                  <a:lnTo>
                    <a:pt x="188" y="148"/>
                  </a:lnTo>
                  <a:lnTo>
                    <a:pt x="196" y="70"/>
                  </a:lnTo>
                  <a:lnTo>
                    <a:pt x="237" y="0"/>
                  </a:lnTo>
                  <a:lnTo>
                    <a:pt x="201" y="0"/>
                  </a:lnTo>
                  <a:lnTo>
                    <a:pt x="201" y="0"/>
                  </a:lnTo>
                  <a:lnTo>
                    <a:pt x="201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64877" name="Freeform 13"/>
            <p:cNvSpPr>
              <a:spLocks/>
            </p:cNvSpPr>
            <p:nvPr/>
          </p:nvSpPr>
          <p:spPr bwMode="ltGray">
            <a:xfrm>
              <a:off x="3674" y="4086"/>
              <a:ext cx="196" cy="234"/>
            </a:xfrm>
            <a:custGeom>
              <a:avLst/>
              <a:gdLst>
                <a:gd name="T0" fmla="*/ 167 w 196"/>
                <a:gd name="T1" fmla="*/ 54 h 234"/>
                <a:gd name="T2" fmla="*/ 113 w 196"/>
                <a:gd name="T3" fmla="*/ 24 h 234"/>
                <a:gd name="T4" fmla="*/ 83 w 196"/>
                <a:gd name="T5" fmla="*/ 0 h 234"/>
                <a:gd name="T6" fmla="*/ 80 w 196"/>
                <a:gd name="T7" fmla="*/ 62 h 234"/>
                <a:gd name="T8" fmla="*/ 58 w 196"/>
                <a:gd name="T9" fmla="*/ 100 h 234"/>
                <a:gd name="T10" fmla="*/ 54 w 196"/>
                <a:gd name="T11" fmla="*/ 160 h 234"/>
                <a:gd name="T12" fmla="*/ 36 w 196"/>
                <a:gd name="T13" fmla="*/ 202 h 234"/>
                <a:gd name="T14" fmla="*/ 0 w 196"/>
                <a:gd name="T15" fmla="*/ 234 h 234"/>
                <a:gd name="T16" fmla="*/ 146 w 196"/>
                <a:gd name="T17" fmla="*/ 234 h 234"/>
                <a:gd name="T18" fmla="*/ 170 w 196"/>
                <a:gd name="T19" fmla="*/ 198 h 234"/>
                <a:gd name="T20" fmla="*/ 158 w 196"/>
                <a:gd name="T21" fmla="*/ 138 h 234"/>
                <a:gd name="T22" fmla="*/ 196 w 196"/>
                <a:gd name="T23" fmla="*/ 100 h 234"/>
                <a:gd name="T24" fmla="*/ 191 w 196"/>
                <a:gd name="T25" fmla="*/ 54 h 234"/>
                <a:gd name="T26" fmla="*/ 167 w 196"/>
                <a:gd name="T27" fmla="*/ 54 h 234"/>
                <a:gd name="T28" fmla="*/ 167 w 196"/>
                <a:gd name="T29" fmla="*/ 54 h 234"/>
                <a:gd name="T30" fmla="*/ 167 w 196"/>
                <a:gd name="T31" fmla="*/ 54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96" h="234">
                  <a:moveTo>
                    <a:pt x="167" y="54"/>
                  </a:moveTo>
                  <a:lnTo>
                    <a:pt x="113" y="24"/>
                  </a:lnTo>
                  <a:lnTo>
                    <a:pt x="83" y="0"/>
                  </a:lnTo>
                  <a:lnTo>
                    <a:pt x="80" y="62"/>
                  </a:lnTo>
                  <a:lnTo>
                    <a:pt x="58" y="100"/>
                  </a:lnTo>
                  <a:lnTo>
                    <a:pt x="54" y="160"/>
                  </a:lnTo>
                  <a:lnTo>
                    <a:pt x="36" y="202"/>
                  </a:lnTo>
                  <a:lnTo>
                    <a:pt x="0" y="234"/>
                  </a:lnTo>
                  <a:lnTo>
                    <a:pt x="146" y="234"/>
                  </a:lnTo>
                  <a:lnTo>
                    <a:pt x="170" y="198"/>
                  </a:lnTo>
                  <a:lnTo>
                    <a:pt x="158" y="138"/>
                  </a:lnTo>
                  <a:lnTo>
                    <a:pt x="196" y="100"/>
                  </a:lnTo>
                  <a:lnTo>
                    <a:pt x="191" y="54"/>
                  </a:lnTo>
                  <a:lnTo>
                    <a:pt x="167" y="54"/>
                  </a:lnTo>
                  <a:lnTo>
                    <a:pt x="167" y="54"/>
                  </a:lnTo>
                  <a:lnTo>
                    <a:pt x="167" y="54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64878" name="Freeform 14"/>
            <p:cNvSpPr>
              <a:spLocks/>
            </p:cNvSpPr>
            <p:nvPr/>
          </p:nvSpPr>
          <p:spPr bwMode="ltGray">
            <a:xfrm>
              <a:off x="3476" y="4068"/>
              <a:ext cx="190" cy="252"/>
            </a:xfrm>
            <a:custGeom>
              <a:avLst/>
              <a:gdLst>
                <a:gd name="T0" fmla="*/ 190 w 190"/>
                <a:gd name="T1" fmla="*/ 0 h 252"/>
                <a:gd name="T2" fmla="*/ 166 w 190"/>
                <a:gd name="T3" fmla="*/ 0 h 252"/>
                <a:gd name="T4" fmla="*/ 158 w 190"/>
                <a:gd name="T5" fmla="*/ 38 h 252"/>
                <a:gd name="T6" fmla="*/ 138 w 190"/>
                <a:gd name="T7" fmla="*/ 120 h 252"/>
                <a:gd name="T8" fmla="*/ 94 w 190"/>
                <a:gd name="T9" fmla="*/ 180 h 252"/>
                <a:gd name="T10" fmla="*/ 62 w 190"/>
                <a:gd name="T11" fmla="*/ 234 h 252"/>
                <a:gd name="T12" fmla="*/ 0 w 190"/>
                <a:gd name="T13" fmla="*/ 252 h 252"/>
                <a:gd name="T14" fmla="*/ 128 w 190"/>
                <a:gd name="T15" fmla="*/ 252 h 252"/>
                <a:gd name="T16" fmla="*/ 142 w 190"/>
                <a:gd name="T17" fmla="*/ 188 h 252"/>
                <a:gd name="T18" fmla="*/ 186 w 190"/>
                <a:gd name="T19" fmla="*/ 90 h 252"/>
                <a:gd name="T20" fmla="*/ 190 w 190"/>
                <a:gd name="T21" fmla="*/ 38 h 252"/>
                <a:gd name="T22" fmla="*/ 190 w 190"/>
                <a:gd name="T23" fmla="*/ 0 h 252"/>
                <a:gd name="T24" fmla="*/ 190 w 190"/>
                <a:gd name="T25" fmla="*/ 0 h 252"/>
                <a:gd name="T26" fmla="*/ 190 w 190"/>
                <a:gd name="T27" fmla="*/ 0 h 252"/>
                <a:gd name="T28" fmla="*/ 190 w 190"/>
                <a:gd name="T29" fmla="*/ 0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90" h="252">
                  <a:moveTo>
                    <a:pt x="190" y="0"/>
                  </a:moveTo>
                  <a:lnTo>
                    <a:pt x="166" y="0"/>
                  </a:lnTo>
                  <a:lnTo>
                    <a:pt x="158" y="38"/>
                  </a:lnTo>
                  <a:lnTo>
                    <a:pt x="138" y="120"/>
                  </a:lnTo>
                  <a:lnTo>
                    <a:pt x="94" y="180"/>
                  </a:lnTo>
                  <a:lnTo>
                    <a:pt x="62" y="234"/>
                  </a:lnTo>
                  <a:lnTo>
                    <a:pt x="0" y="252"/>
                  </a:lnTo>
                  <a:lnTo>
                    <a:pt x="128" y="252"/>
                  </a:lnTo>
                  <a:lnTo>
                    <a:pt x="142" y="188"/>
                  </a:lnTo>
                  <a:lnTo>
                    <a:pt x="186" y="90"/>
                  </a:lnTo>
                  <a:lnTo>
                    <a:pt x="190" y="38"/>
                  </a:lnTo>
                  <a:lnTo>
                    <a:pt x="190" y="0"/>
                  </a:lnTo>
                  <a:lnTo>
                    <a:pt x="190" y="0"/>
                  </a:lnTo>
                  <a:lnTo>
                    <a:pt x="190" y="0"/>
                  </a:lnTo>
                  <a:lnTo>
                    <a:pt x="190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64879" name="Freeform 15"/>
            <p:cNvSpPr>
              <a:spLocks/>
            </p:cNvSpPr>
            <p:nvPr/>
          </p:nvSpPr>
          <p:spPr bwMode="ltGray">
            <a:xfrm>
              <a:off x="3170" y="4188"/>
              <a:ext cx="230" cy="132"/>
            </a:xfrm>
            <a:custGeom>
              <a:avLst/>
              <a:gdLst>
                <a:gd name="T0" fmla="*/ 197 w 230"/>
                <a:gd name="T1" fmla="*/ 0 h 132"/>
                <a:gd name="T2" fmla="*/ 191 w 230"/>
                <a:gd name="T3" fmla="*/ 0 h 132"/>
                <a:gd name="T4" fmla="*/ 185 w 230"/>
                <a:gd name="T5" fmla="*/ 0 h 132"/>
                <a:gd name="T6" fmla="*/ 173 w 230"/>
                <a:gd name="T7" fmla="*/ 0 h 132"/>
                <a:gd name="T8" fmla="*/ 161 w 230"/>
                <a:gd name="T9" fmla="*/ 0 h 132"/>
                <a:gd name="T10" fmla="*/ 155 w 230"/>
                <a:gd name="T11" fmla="*/ 0 h 132"/>
                <a:gd name="T12" fmla="*/ 138 w 230"/>
                <a:gd name="T13" fmla="*/ 6 h 132"/>
                <a:gd name="T14" fmla="*/ 132 w 230"/>
                <a:gd name="T15" fmla="*/ 6 h 132"/>
                <a:gd name="T16" fmla="*/ 35 w 230"/>
                <a:gd name="T17" fmla="*/ 18 h 132"/>
                <a:gd name="T18" fmla="*/ 11 w 230"/>
                <a:gd name="T19" fmla="*/ 30 h 132"/>
                <a:gd name="T20" fmla="*/ 23 w 230"/>
                <a:gd name="T21" fmla="*/ 54 h 132"/>
                <a:gd name="T22" fmla="*/ 0 w 230"/>
                <a:gd name="T23" fmla="*/ 100 h 132"/>
                <a:gd name="T24" fmla="*/ 0 w 230"/>
                <a:gd name="T25" fmla="*/ 132 h 132"/>
                <a:gd name="T26" fmla="*/ 162 w 230"/>
                <a:gd name="T27" fmla="*/ 132 h 132"/>
                <a:gd name="T28" fmla="*/ 204 w 230"/>
                <a:gd name="T29" fmla="*/ 88 h 132"/>
                <a:gd name="T30" fmla="*/ 230 w 230"/>
                <a:gd name="T31" fmla="*/ 46 h 132"/>
                <a:gd name="T32" fmla="*/ 214 w 230"/>
                <a:gd name="T33" fmla="*/ 24 h 132"/>
                <a:gd name="T34" fmla="*/ 215 w 230"/>
                <a:gd name="T35" fmla="*/ 0 h 132"/>
                <a:gd name="T36" fmla="*/ 209 w 230"/>
                <a:gd name="T37" fmla="*/ 0 h 132"/>
                <a:gd name="T38" fmla="*/ 203 w 230"/>
                <a:gd name="T39" fmla="*/ 0 h 132"/>
                <a:gd name="T40" fmla="*/ 203 w 230"/>
                <a:gd name="T41" fmla="*/ 0 h 132"/>
                <a:gd name="T42" fmla="*/ 197 w 230"/>
                <a:gd name="T43" fmla="*/ 0 h 132"/>
                <a:gd name="T44" fmla="*/ 197 w 230"/>
                <a:gd name="T45" fmla="*/ 0 h 132"/>
                <a:gd name="T46" fmla="*/ 197 w 230"/>
                <a:gd name="T47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30" h="132">
                  <a:moveTo>
                    <a:pt x="197" y="0"/>
                  </a:moveTo>
                  <a:lnTo>
                    <a:pt x="191" y="0"/>
                  </a:lnTo>
                  <a:lnTo>
                    <a:pt x="185" y="0"/>
                  </a:lnTo>
                  <a:lnTo>
                    <a:pt x="173" y="0"/>
                  </a:lnTo>
                  <a:lnTo>
                    <a:pt x="161" y="0"/>
                  </a:lnTo>
                  <a:lnTo>
                    <a:pt x="155" y="0"/>
                  </a:lnTo>
                  <a:lnTo>
                    <a:pt x="138" y="6"/>
                  </a:lnTo>
                  <a:lnTo>
                    <a:pt x="132" y="6"/>
                  </a:lnTo>
                  <a:lnTo>
                    <a:pt x="35" y="18"/>
                  </a:lnTo>
                  <a:lnTo>
                    <a:pt x="11" y="30"/>
                  </a:lnTo>
                  <a:lnTo>
                    <a:pt x="23" y="54"/>
                  </a:lnTo>
                  <a:lnTo>
                    <a:pt x="0" y="100"/>
                  </a:lnTo>
                  <a:lnTo>
                    <a:pt x="0" y="132"/>
                  </a:lnTo>
                  <a:lnTo>
                    <a:pt x="162" y="132"/>
                  </a:lnTo>
                  <a:lnTo>
                    <a:pt x="204" y="88"/>
                  </a:lnTo>
                  <a:lnTo>
                    <a:pt x="230" y="46"/>
                  </a:lnTo>
                  <a:lnTo>
                    <a:pt x="214" y="24"/>
                  </a:lnTo>
                  <a:lnTo>
                    <a:pt x="215" y="0"/>
                  </a:lnTo>
                  <a:lnTo>
                    <a:pt x="209" y="0"/>
                  </a:lnTo>
                  <a:lnTo>
                    <a:pt x="203" y="0"/>
                  </a:lnTo>
                  <a:lnTo>
                    <a:pt x="203" y="0"/>
                  </a:lnTo>
                  <a:lnTo>
                    <a:pt x="197" y="0"/>
                  </a:lnTo>
                  <a:lnTo>
                    <a:pt x="197" y="0"/>
                  </a:lnTo>
                  <a:lnTo>
                    <a:pt x="197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64880" name="Freeform 16"/>
            <p:cNvSpPr>
              <a:spLocks/>
            </p:cNvSpPr>
            <p:nvPr/>
          </p:nvSpPr>
          <p:spPr bwMode="ltGray">
            <a:xfrm>
              <a:off x="3044" y="4218"/>
              <a:ext cx="89" cy="102"/>
            </a:xfrm>
            <a:custGeom>
              <a:avLst/>
              <a:gdLst>
                <a:gd name="T0" fmla="*/ 71 w 89"/>
                <a:gd name="T1" fmla="*/ 0 h 102"/>
                <a:gd name="T2" fmla="*/ 66 w 89"/>
                <a:gd name="T3" fmla="*/ 48 h 102"/>
                <a:gd name="T4" fmla="*/ 30 w 89"/>
                <a:gd name="T5" fmla="*/ 72 h 102"/>
                <a:gd name="T6" fmla="*/ 0 w 89"/>
                <a:gd name="T7" fmla="*/ 102 h 102"/>
                <a:gd name="T8" fmla="*/ 66 w 89"/>
                <a:gd name="T9" fmla="*/ 102 h 102"/>
                <a:gd name="T10" fmla="*/ 88 w 89"/>
                <a:gd name="T11" fmla="*/ 56 h 102"/>
                <a:gd name="T12" fmla="*/ 89 w 89"/>
                <a:gd name="T13" fmla="*/ 6 h 102"/>
                <a:gd name="T14" fmla="*/ 71 w 89"/>
                <a:gd name="T15" fmla="*/ 0 h 102"/>
                <a:gd name="T16" fmla="*/ 71 w 89"/>
                <a:gd name="T17" fmla="*/ 0 h 102"/>
                <a:gd name="T18" fmla="*/ 71 w 89"/>
                <a:gd name="T19" fmla="*/ 0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9" h="102">
                  <a:moveTo>
                    <a:pt x="71" y="0"/>
                  </a:moveTo>
                  <a:lnTo>
                    <a:pt x="66" y="48"/>
                  </a:lnTo>
                  <a:lnTo>
                    <a:pt x="30" y="72"/>
                  </a:lnTo>
                  <a:lnTo>
                    <a:pt x="0" y="102"/>
                  </a:lnTo>
                  <a:lnTo>
                    <a:pt x="66" y="102"/>
                  </a:lnTo>
                  <a:lnTo>
                    <a:pt x="88" y="56"/>
                  </a:lnTo>
                  <a:lnTo>
                    <a:pt x="89" y="6"/>
                  </a:lnTo>
                  <a:lnTo>
                    <a:pt x="71" y="0"/>
                  </a:lnTo>
                  <a:lnTo>
                    <a:pt x="71" y="0"/>
                  </a:lnTo>
                  <a:lnTo>
                    <a:pt x="71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64881" name="Freeform 17"/>
            <p:cNvSpPr>
              <a:spLocks/>
            </p:cNvSpPr>
            <p:nvPr/>
          </p:nvSpPr>
          <p:spPr bwMode="ltGray">
            <a:xfrm>
              <a:off x="5482" y="3367"/>
              <a:ext cx="278" cy="953"/>
            </a:xfrm>
            <a:custGeom>
              <a:avLst/>
              <a:gdLst>
                <a:gd name="T0" fmla="*/ 278 w 278"/>
                <a:gd name="T1" fmla="*/ 24 h 953"/>
                <a:gd name="T2" fmla="*/ 272 w 278"/>
                <a:gd name="T3" fmla="*/ 24 h 953"/>
                <a:gd name="T4" fmla="*/ 272 w 278"/>
                <a:gd name="T5" fmla="*/ 18 h 953"/>
                <a:gd name="T6" fmla="*/ 266 w 278"/>
                <a:gd name="T7" fmla="*/ 18 h 953"/>
                <a:gd name="T8" fmla="*/ 254 w 278"/>
                <a:gd name="T9" fmla="*/ 12 h 953"/>
                <a:gd name="T10" fmla="*/ 236 w 278"/>
                <a:gd name="T11" fmla="*/ 6 h 953"/>
                <a:gd name="T12" fmla="*/ 212 w 278"/>
                <a:gd name="T13" fmla="*/ 0 h 953"/>
                <a:gd name="T14" fmla="*/ 206 w 278"/>
                <a:gd name="T15" fmla="*/ 6 h 953"/>
                <a:gd name="T16" fmla="*/ 198 w 278"/>
                <a:gd name="T17" fmla="*/ 129 h 953"/>
                <a:gd name="T18" fmla="*/ 184 w 278"/>
                <a:gd name="T19" fmla="*/ 209 h 953"/>
                <a:gd name="T20" fmla="*/ 182 w 278"/>
                <a:gd name="T21" fmla="*/ 249 h 953"/>
                <a:gd name="T22" fmla="*/ 200 w 278"/>
                <a:gd name="T23" fmla="*/ 339 h 953"/>
                <a:gd name="T24" fmla="*/ 186 w 278"/>
                <a:gd name="T25" fmla="*/ 481 h 953"/>
                <a:gd name="T26" fmla="*/ 176 w 278"/>
                <a:gd name="T27" fmla="*/ 521 h 953"/>
                <a:gd name="T28" fmla="*/ 156 w 278"/>
                <a:gd name="T29" fmla="*/ 601 h 953"/>
                <a:gd name="T30" fmla="*/ 172 w 278"/>
                <a:gd name="T31" fmla="*/ 681 h 953"/>
                <a:gd name="T32" fmla="*/ 138 w 278"/>
                <a:gd name="T33" fmla="*/ 765 h 953"/>
                <a:gd name="T34" fmla="*/ 96 w 278"/>
                <a:gd name="T35" fmla="*/ 847 h 953"/>
                <a:gd name="T36" fmla="*/ 50 w 278"/>
                <a:gd name="T37" fmla="*/ 899 h 953"/>
                <a:gd name="T38" fmla="*/ 0 w 278"/>
                <a:gd name="T39" fmla="*/ 953 h 953"/>
                <a:gd name="T40" fmla="*/ 278 w 278"/>
                <a:gd name="T41" fmla="*/ 953 h 953"/>
                <a:gd name="T42" fmla="*/ 278 w 278"/>
                <a:gd name="T43" fmla="*/ 24 h 953"/>
                <a:gd name="T44" fmla="*/ 278 w 278"/>
                <a:gd name="T45" fmla="*/ 24 h 953"/>
                <a:gd name="T46" fmla="*/ 278 w 278"/>
                <a:gd name="T47" fmla="*/ 24 h 9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78" h="953">
                  <a:moveTo>
                    <a:pt x="278" y="24"/>
                  </a:moveTo>
                  <a:lnTo>
                    <a:pt x="272" y="24"/>
                  </a:lnTo>
                  <a:lnTo>
                    <a:pt x="272" y="18"/>
                  </a:lnTo>
                  <a:lnTo>
                    <a:pt x="266" y="18"/>
                  </a:lnTo>
                  <a:lnTo>
                    <a:pt x="254" y="12"/>
                  </a:lnTo>
                  <a:lnTo>
                    <a:pt x="236" y="6"/>
                  </a:lnTo>
                  <a:lnTo>
                    <a:pt x="212" y="0"/>
                  </a:lnTo>
                  <a:lnTo>
                    <a:pt x="206" y="6"/>
                  </a:lnTo>
                  <a:lnTo>
                    <a:pt x="198" y="129"/>
                  </a:lnTo>
                  <a:lnTo>
                    <a:pt x="184" y="209"/>
                  </a:lnTo>
                  <a:lnTo>
                    <a:pt x="182" y="249"/>
                  </a:lnTo>
                  <a:lnTo>
                    <a:pt x="200" y="339"/>
                  </a:lnTo>
                  <a:lnTo>
                    <a:pt x="186" y="481"/>
                  </a:lnTo>
                  <a:lnTo>
                    <a:pt x="176" y="521"/>
                  </a:lnTo>
                  <a:lnTo>
                    <a:pt x="156" y="601"/>
                  </a:lnTo>
                  <a:lnTo>
                    <a:pt x="172" y="681"/>
                  </a:lnTo>
                  <a:lnTo>
                    <a:pt x="138" y="765"/>
                  </a:lnTo>
                  <a:lnTo>
                    <a:pt x="96" y="847"/>
                  </a:lnTo>
                  <a:lnTo>
                    <a:pt x="50" y="899"/>
                  </a:lnTo>
                  <a:lnTo>
                    <a:pt x="0" y="953"/>
                  </a:lnTo>
                  <a:lnTo>
                    <a:pt x="278" y="953"/>
                  </a:lnTo>
                  <a:lnTo>
                    <a:pt x="278" y="24"/>
                  </a:lnTo>
                  <a:lnTo>
                    <a:pt x="278" y="24"/>
                  </a:lnTo>
                  <a:lnTo>
                    <a:pt x="278" y="24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64882" name="Rectangle 18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00200"/>
            <a:ext cx="7772400" cy="1828800"/>
          </a:xfrm>
        </p:spPr>
        <p:txBody>
          <a:bodyPr anchor="b"/>
          <a:lstStyle>
            <a:lvl1pPr>
              <a:defRPr sz="5700"/>
            </a:lvl1pPr>
          </a:lstStyle>
          <a:p>
            <a:pPr lvl="0"/>
            <a:r>
              <a:rPr lang="ru-RU" altLang="ru-RU" noProof="0" smtClean="0"/>
              <a:t>Образец заголовка</a:t>
            </a:r>
          </a:p>
        </p:txBody>
      </p:sp>
      <p:sp>
        <p:nvSpPr>
          <p:cNvPr id="164883" name="Rectangle 19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733800"/>
            <a:ext cx="6400800" cy="1752600"/>
          </a:xfrm>
        </p:spPr>
        <p:txBody>
          <a:bodyPr/>
          <a:lstStyle>
            <a:lvl1pPr marL="0" indent="0" algn="ctr">
              <a:buFont typeface="Wingdings" panose="05000000000000000000" pitchFamily="2" charset="2"/>
              <a:buNone/>
              <a:defRPr sz="3600"/>
            </a:lvl1pPr>
          </a:lstStyle>
          <a:p>
            <a:pPr lvl="0"/>
            <a:r>
              <a:rPr lang="ru-RU" altLang="ru-RU" noProof="0" smtClean="0"/>
              <a:t>Образец подзаголовка</a:t>
            </a:r>
          </a:p>
        </p:txBody>
      </p:sp>
      <p:sp>
        <p:nvSpPr>
          <p:cNvPr id="164884" name="Rectangle 20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fld id="{A3BF33F7-611C-43AF-B7E5-73833CB65F70}" type="datetimeFigureOut">
              <a:rPr lang="ru-RU" altLang="ru-RU"/>
              <a:pPr/>
              <a:t>08.01.2019</a:t>
            </a:fld>
            <a:endParaRPr lang="ru-RU" altLang="ru-RU"/>
          </a:p>
        </p:txBody>
      </p:sp>
      <p:sp>
        <p:nvSpPr>
          <p:cNvPr id="164885" name="Rectangle 21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164886" name="Rectangle 22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6D25F288-EFFC-4CE6-936D-EA3697039ACD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00B38DC-4AB7-47C6-B1D8-8A0A1DCACDFE}" type="datetimeFigureOut">
              <a:rPr lang="ru-RU" altLang="ru-RU"/>
              <a:pPr/>
              <a:t>08.01.2019</a:t>
            </a:fld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A68948-8D7C-414D-83B7-83F7455AFC8D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1760600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C7351F9-C6E5-45F0-824D-D1E4C57A8DFF}" type="datetimeFigureOut">
              <a:rPr lang="ru-RU" altLang="ru-RU"/>
              <a:pPr/>
              <a:t>08.01.2019</a:t>
            </a:fld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F7EFE02-1A38-40E0-8E71-CAEC7AE48F40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89017287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91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3"/>
          </p:nvPr>
        </p:nvSpPr>
        <p:spPr>
          <a:xfrm>
            <a:off x="4648200" y="3941763"/>
            <a:ext cx="4038600" cy="218916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>
          <a:xfrm>
            <a:off x="457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3505091C-C615-476D-931D-50B8AEF9BF7E}" type="datetimeFigureOut">
              <a:rPr lang="ru-RU" altLang="ru-RU"/>
              <a:pPr/>
              <a:t>08.01.2019</a:t>
            </a:fld>
            <a:endParaRPr lang="ru-RU" alt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6553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5F9356B7-6A69-4C4D-A204-7948FD473772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6714023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EA87C88-0D26-4596-A38D-2D5E438118F2}" type="datetimeFigureOut">
              <a:rPr lang="ru-RU" altLang="ru-RU"/>
              <a:pPr/>
              <a:t>08.01.2019</a:t>
            </a:fld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40A7249-43A4-4476-BC71-FD02105BAC37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6650990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AA9ED93-EE17-4590-8DB5-004C4FE68F36}" type="datetimeFigureOut">
              <a:rPr lang="ru-RU" altLang="ru-RU"/>
              <a:pPr/>
              <a:t>08.01.2019</a:t>
            </a:fld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2F1681D-FB92-4604-AE6E-CC131F1D520D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6144309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BADDDD-1849-4641-84F0-4CC20EF8D6B2}" type="datetimeFigureOut">
              <a:rPr lang="ru-RU" altLang="ru-RU"/>
              <a:pPr/>
              <a:t>08.01.2019</a:t>
            </a:fld>
            <a:endParaRPr lang="ru-RU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BE023C5-8F59-4A59-9728-E75B0E9F72AF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8113884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C81C1A2-C195-4DBF-9B07-E95BBF740AC8}" type="datetimeFigureOut">
              <a:rPr lang="ru-RU" altLang="ru-RU"/>
              <a:pPr/>
              <a:t>08.01.2019</a:t>
            </a:fld>
            <a:endParaRPr lang="ru-RU" alt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617E94F-9B29-4AA8-A3F1-75D14796D557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231837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0ADC8D8-A9EC-475B-84F4-8DC0DF9562E9}" type="datetimeFigureOut">
              <a:rPr lang="ru-RU" altLang="ru-RU"/>
              <a:pPr/>
              <a:t>08.01.2019</a:t>
            </a:fld>
            <a:endParaRPr lang="ru-RU" alt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464B24-3585-4D07-ACCB-34F6A64416B8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674506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E7DD5A3-690F-451C-9472-7FC6BC9350BC}" type="datetimeFigureOut">
              <a:rPr lang="ru-RU" altLang="ru-RU"/>
              <a:pPr/>
              <a:t>08.01.2019</a:t>
            </a:fld>
            <a:endParaRPr lang="ru-RU" alt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4D5502B-C481-478C-8023-DE118ED310F1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3902648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26FCA13-0A79-44F2-95F3-E68B1BF72B71}" type="datetimeFigureOut">
              <a:rPr lang="ru-RU" altLang="ru-RU"/>
              <a:pPr/>
              <a:t>08.01.2019</a:t>
            </a:fld>
            <a:endParaRPr lang="ru-RU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DEF3056-FBD3-4A6D-9F12-755E73289AFE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1779004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433396F-D152-4777-ADE1-8A07ACB42766}" type="datetimeFigureOut">
              <a:rPr lang="ru-RU" altLang="ru-RU"/>
              <a:pPr/>
              <a:t>08.01.2019</a:t>
            </a:fld>
            <a:endParaRPr lang="ru-RU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4807FAB-746F-4B99-98D5-C9E0967B1532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1473068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bg1">
                <a:gamma/>
                <a:tint val="63529"/>
                <a:invGamma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3842" name="Group 2"/>
          <p:cNvGrpSpPr>
            <a:grpSpLocks/>
          </p:cNvGrpSpPr>
          <p:nvPr/>
        </p:nvGrpSpPr>
        <p:grpSpPr bwMode="auto">
          <a:xfrm>
            <a:off x="4716463" y="5345113"/>
            <a:ext cx="4427537" cy="1512887"/>
            <a:chOff x="2971" y="3367"/>
            <a:chExt cx="2789" cy="953"/>
          </a:xfrm>
        </p:grpSpPr>
        <p:sp>
          <p:nvSpPr>
            <p:cNvPr id="163843" name="Freeform 3"/>
            <p:cNvSpPr>
              <a:spLocks/>
            </p:cNvSpPr>
            <p:nvPr/>
          </p:nvSpPr>
          <p:spPr bwMode="ltGray">
            <a:xfrm>
              <a:off x="2971" y="3367"/>
              <a:ext cx="2789" cy="953"/>
            </a:xfrm>
            <a:custGeom>
              <a:avLst/>
              <a:gdLst>
                <a:gd name="T0" fmla="*/ 2768 w 2780"/>
                <a:gd name="T1" fmla="*/ 18 h 953"/>
                <a:gd name="T2" fmla="*/ 2678 w 2780"/>
                <a:gd name="T3" fmla="*/ 24 h 953"/>
                <a:gd name="T4" fmla="*/ 2613 w 2780"/>
                <a:gd name="T5" fmla="*/ 102 h 953"/>
                <a:gd name="T6" fmla="*/ 2511 w 2780"/>
                <a:gd name="T7" fmla="*/ 156 h 953"/>
                <a:gd name="T8" fmla="*/ 2505 w 2780"/>
                <a:gd name="T9" fmla="*/ 222 h 953"/>
                <a:gd name="T10" fmla="*/ 2487 w 2780"/>
                <a:gd name="T11" fmla="*/ 246 h 953"/>
                <a:gd name="T12" fmla="*/ 2469 w 2780"/>
                <a:gd name="T13" fmla="*/ 252 h 953"/>
                <a:gd name="T14" fmla="*/ 2397 w 2780"/>
                <a:gd name="T15" fmla="*/ 210 h 953"/>
                <a:gd name="T16" fmla="*/ 2260 w 2780"/>
                <a:gd name="T17" fmla="*/ 192 h 953"/>
                <a:gd name="T18" fmla="*/ 2236 w 2780"/>
                <a:gd name="T19" fmla="*/ 186 h 953"/>
                <a:gd name="T20" fmla="*/ 2218 w 2780"/>
                <a:gd name="T21" fmla="*/ 192 h 953"/>
                <a:gd name="T22" fmla="*/ 2146 w 2780"/>
                <a:gd name="T23" fmla="*/ 228 h 953"/>
                <a:gd name="T24" fmla="*/ 2110 w 2780"/>
                <a:gd name="T25" fmla="*/ 240 h 953"/>
                <a:gd name="T26" fmla="*/ 2086 w 2780"/>
                <a:gd name="T27" fmla="*/ 246 h 953"/>
                <a:gd name="T28" fmla="*/ 2074 w 2780"/>
                <a:gd name="T29" fmla="*/ 258 h 953"/>
                <a:gd name="T30" fmla="*/ 2074 w 2780"/>
                <a:gd name="T31" fmla="*/ 276 h 953"/>
                <a:gd name="T32" fmla="*/ 2051 w 2780"/>
                <a:gd name="T33" fmla="*/ 300 h 953"/>
                <a:gd name="T34" fmla="*/ 2033 w 2780"/>
                <a:gd name="T35" fmla="*/ 312 h 953"/>
                <a:gd name="T36" fmla="*/ 2021 w 2780"/>
                <a:gd name="T37" fmla="*/ 324 h 953"/>
                <a:gd name="T38" fmla="*/ 2009 w 2780"/>
                <a:gd name="T39" fmla="*/ 336 h 953"/>
                <a:gd name="T40" fmla="*/ 1979 w 2780"/>
                <a:gd name="T41" fmla="*/ 342 h 953"/>
                <a:gd name="T42" fmla="*/ 1913 w 2780"/>
                <a:gd name="T43" fmla="*/ 336 h 953"/>
                <a:gd name="T44" fmla="*/ 1877 w 2780"/>
                <a:gd name="T45" fmla="*/ 330 h 953"/>
                <a:gd name="T46" fmla="*/ 1865 w 2780"/>
                <a:gd name="T47" fmla="*/ 342 h 953"/>
                <a:gd name="T48" fmla="*/ 1853 w 2780"/>
                <a:gd name="T49" fmla="*/ 354 h 953"/>
                <a:gd name="T50" fmla="*/ 1823 w 2780"/>
                <a:gd name="T51" fmla="*/ 360 h 953"/>
                <a:gd name="T52" fmla="*/ 1764 w 2780"/>
                <a:gd name="T53" fmla="*/ 342 h 953"/>
                <a:gd name="T54" fmla="*/ 1740 w 2780"/>
                <a:gd name="T55" fmla="*/ 342 h 953"/>
                <a:gd name="T56" fmla="*/ 1716 w 2780"/>
                <a:gd name="T57" fmla="*/ 354 h 953"/>
                <a:gd name="T58" fmla="*/ 1656 w 2780"/>
                <a:gd name="T59" fmla="*/ 425 h 953"/>
                <a:gd name="T60" fmla="*/ 1614 w 2780"/>
                <a:gd name="T61" fmla="*/ 569 h 953"/>
                <a:gd name="T62" fmla="*/ 1614 w 2780"/>
                <a:gd name="T63" fmla="*/ 593 h 953"/>
                <a:gd name="T64" fmla="*/ 1620 w 2780"/>
                <a:gd name="T65" fmla="*/ 641 h 953"/>
                <a:gd name="T66" fmla="*/ 1638 w 2780"/>
                <a:gd name="T67" fmla="*/ 659 h 953"/>
                <a:gd name="T68" fmla="*/ 1632 w 2780"/>
                <a:gd name="T69" fmla="*/ 671 h 953"/>
                <a:gd name="T70" fmla="*/ 1620 w 2780"/>
                <a:gd name="T71" fmla="*/ 683 h 953"/>
                <a:gd name="T72" fmla="*/ 1542 w 2780"/>
                <a:gd name="T73" fmla="*/ 689 h 953"/>
                <a:gd name="T74" fmla="*/ 1465 w 2780"/>
                <a:gd name="T75" fmla="*/ 629 h 953"/>
                <a:gd name="T76" fmla="*/ 1333 w 2780"/>
                <a:gd name="T77" fmla="*/ 587 h 953"/>
                <a:gd name="T78" fmla="*/ 1184 w 2780"/>
                <a:gd name="T79" fmla="*/ 671 h 953"/>
                <a:gd name="T80" fmla="*/ 1016 w 2780"/>
                <a:gd name="T81" fmla="*/ 731 h 953"/>
                <a:gd name="T82" fmla="*/ 813 w 2780"/>
                <a:gd name="T83" fmla="*/ 743 h 953"/>
                <a:gd name="T84" fmla="*/ 628 w 2780"/>
                <a:gd name="T85" fmla="*/ 701 h 953"/>
                <a:gd name="T86" fmla="*/ 568 w 2780"/>
                <a:gd name="T87" fmla="*/ 695 h 953"/>
                <a:gd name="T88" fmla="*/ 556 w 2780"/>
                <a:gd name="T89" fmla="*/ 701 h 953"/>
                <a:gd name="T90" fmla="*/ 520 w 2780"/>
                <a:gd name="T91" fmla="*/ 731 h 953"/>
                <a:gd name="T92" fmla="*/ 436 w 2780"/>
                <a:gd name="T93" fmla="*/ 809 h 953"/>
                <a:gd name="T94" fmla="*/ 406 w 2780"/>
                <a:gd name="T95" fmla="*/ 821 h 953"/>
                <a:gd name="T96" fmla="*/ 382 w 2780"/>
                <a:gd name="T97" fmla="*/ 821 h 953"/>
                <a:gd name="T98" fmla="*/ 335 w 2780"/>
                <a:gd name="T99" fmla="*/ 827 h 953"/>
                <a:gd name="T100" fmla="*/ 209 w 2780"/>
                <a:gd name="T101" fmla="*/ 851 h 953"/>
                <a:gd name="T102" fmla="*/ 173 w 2780"/>
                <a:gd name="T103" fmla="*/ 857 h 953"/>
                <a:gd name="T104" fmla="*/ 125 w 2780"/>
                <a:gd name="T105" fmla="*/ 851 h 953"/>
                <a:gd name="T106" fmla="*/ 107 w 2780"/>
                <a:gd name="T107" fmla="*/ 857 h 953"/>
                <a:gd name="T108" fmla="*/ 101 w 2780"/>
                <a:gd name="T109" fmla="*/ 875 h 953"/>
                <a:gd name="T110" fmla="*/ 83 w 2780"/>
                <a:gd name="T111" fmla="*/ 887 h 953"/>
                <a:gd name="T112" fmla="*/ 48 w 2780"/>
                <a:gd name="T113" fmla="*/ 899 h 953"/>
                <a:gd name="T114" fmla="*/ 2780 w 2780"/>
                <a:gd name="T115" fmla="*/ 24 h 9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780" h="953">
                  <a:moveTo>
                    <a:pt x="2780" y="24"/>
                  </a:moveTo>
                  <a:lnTo>
                    <a:pt x="2774" y="24"/>
                  </a:lnTo>
                  <a:lnTo>
                    <a:pt x="2774" y="18"/>
                  </a:lnTo>
                  <a:lnTo>
                    <a:pt x="2768" y="18"/>
                  </a:lnTo>
                  <a:lnTo>
                    <a:pt x="2756" y="12"/>
                  </a:lnTo>
                  <a:lnTo>
                    <a:pt x="2738" y="6"/>
                  </a:lnTo>
                  <a:lnTo>
                    <a:pt x="2714" y="0"/>
                  </a:lnTo>
                  <a:lnTo>
                    <a:pt x="2678" y="24"/>
                  </a:lnTo>
                  <a:lnTo>
                    <a:pt x="2643" y="54"/>
                  </a:lnTo>
                  <a:lnTo>
                    <a:pt x="2619" y="90"/>
                  </a:lnTo>
                  <a:lnTo>
                    <a:pt x="2613" y="96"/>
                  </a:lnTo>
                  <a:lnTo>
                    <a:pt x="2613" y="102"/>
                  </a:lnTo>
                  <a:lnTo>
                    <a:pt x="2601" y="108"/>
                  </a:lnTo>
                  <a:lnTo>
                    <a:pt x="2583" y="120"/>
                  </a:lnTo>
                  <a:lnTo>
                    <a:pt x="2541" y="132"/>
                  </a:lnTo>
                  <a:lnTo>
                    <a:pt x="2511" y="156"/>
                  </a:lnTo>
                  <a:lnTo>
                    <a:pt x="2511" y="204"/>
                  </a:lnTo>
                  <a:lnTo>
                    <a:pt x="2511" y="210"/>
                  </a:lnTo>
                  <a:lnTo>
                    <a:pt x="2505" y="216"/>
                  </a:lnTo>
                  <a:lnTo>
                    <a:pt x="2505" y="222"/>
                  </a:lnTo>
                  <a:lnTo>
                    <a:pt x="2499" y="228"/>
                  </a:lnTo>
                  <a:lnTo>
                    <a:pt x="2499" y="240"/>
                  </a:lnTo>
                  <a:lnTo>
                    <a:pt x="2493" y="246"/>
                  </a:lnTo>
                  <a:lnTo>
                    <a:pt x="2487" y="246"/>
                  </a:lnTo>
                  <a:lnTo>
                    <a:pt x="2487" y="252"/>
                  </a:lnTo>
                  <a:lnTo>
                    <a:pt x="2481" y="252"/>
                  </a:lnTo>
                  <a:lnTo>
                    <a:pt x="2475" y="252"/>
                  </a:lnTo>
                  <a:lnTo>
                    <a:pt x="2469" y="252"/>
                  </a:lnTo>
                  <a:lnTo>
                    <a:pt x="2457" y="252"/>
                  </a:lnTo>
                  <a:lnTo>
                    <a:pt x="2439" y="258"/>
                  </a:lnTo>
                  <a:lnTo>
                    <a:pt x="2415" y="222"/>
                  </a:lnTo>
                  <a:lnTo>
                    <a:pt x="2397" y="210"/>
                  </a:lnTo>
                  <a:lnTo>
                    <a:pt x="2373" y="216"/>
                  </a:lnTo>
                  <a:lnTo>
                    <a:pt x="2332" y="216"/>
                  </a:lnTo>
                  <a:lnTo>
                    <a:pt x="2296" y="204"/>
                  </a:lnTo>
                  <a:lnTo>
                    <a:pt x="2260" y="192"/>
                  </a:lnTo>
                  <a:lnTo>
                    <a:pt x="2260" y="192"/>
                  </a:lnTo>
                  <a:lnTo>
                    <a:pt x="2248" y="186"/>
                  </a:lnTo>
                  <a:lnTo>
                    <a:pt x="2242" y="186"/>
                  </a:lnTo>
                  <a:lnTo>
                    <a:pt x="2236" y="186"/>
                  </a:lnTo>
                  <a:lnTo>
                    <a:pt x="2230" y="186"/>
                  </a:lnTo>
                  <a:lnTo>
                    <a:pt x="2224" y="192"/>
                  </a:lnTo>
                  <a:lnTo>
                    <a:pt x="2224" y="192"/>
                  </a:lnTo>
                  <a:lnTo>
                    <a:pt x="2218" y="192"/>
                  </a:lnTo>
                  <a:lnTo>
                    <a:pt x="2212" y="198"/>
                  </a:lnTo>
                  <a:lnTo>
                    <a:pt x="2194" y="204"/>
                  </a:lnTo>
                  <a:lnTo>
                    <a:pt x="2170" y="210"/>
                  </a:lnTo>
                  <a:lnTo>
                    <a:pt x="2146" y="228"/>
                  </a:lnTo>
                  <a:lnTo>
                    <a:pt x="2122" y="240"/>
                  </a:lnTo>
                  <a:lnTo>
                    <a:pt x="2116" y="240"/>
                  </a:lnTo>
                  <a:lnTo>
                    <a:pt x="2110" y="240"/>
                  </a:lnTo>
                  <a:lnTo>
                    <a:pt x="2110" y="240"/>
                  </a:lnTo>
                  <a:lnTo>
                    <a:pt x="2104" y="240"/>
                  </a:lnTo>
                  <a:lnTo>
                    <a:pt x="2098" y="246"/>
                  </a:lnTo>
                  <a:lnTo>
                    <a:pt x="2092" y="246"/>
                  </a:lnTo>
                  <a:lnTo>
                    <a:pt x="2086" y="246"/>
                  </a:lnTo>
                  <a:lnTo>
                    <a:pt x="2080" y="252"/>
                  </a:lnTo>
                  <a:lnTo>
                    <a:pt x="2080" y="258"/>
                  </a:lnTo>
                  <a:lnTo>
                    <a:pt x="2074" y="258"/>
                  </a:lnTo>
                  <a:lnTo>
                    <a:pt x="2074" y="258"/>
                  </a:lnTo>
                  <a:lnTo>
                    <a:pt x="2074" y="264"/>
                  </a:lnTo>
                  <a:lnTo>
                    <a:pt x="2074" y="264"/>
                  </a:lnTo>
                  <a:lnTo>
                    <a:pt x="2074" y="270"/>
                  </a:lnTo>
                  <a:lnTo>
                    <a:pt x="2074" y="276"/>
                  </a:lnTo>
                  <a:lnTo>
                    <a:pt x="2069" y="288"/>
                  </a:lnTo>
                  <a:lnTo>
                    <a:pt x="2057" y="300"/>
                  </a:lnTo>
                  <a:lnTo>
                    <a:pt x="2057" y="300"/>
                  </a:lnTo>
                  <a:lnTo>
                    <a:pt x="2051" y="300"/>
                  </a:lnTo>
                  <a:lnTo>
                    <a:pt x="2045" y="300"/>
                  </a:lnTo>
                  <a:lnTo>
                    <a:pt x="2039" y="306"/>
                  </a:lnTo>
                  <a:lnTo>
                    <a:pt x="2033" y="306"/>
                  </a:lnTo>
                  <a:lnTo>
                    <a:pt x="2033" y="312"/>
                  </a:lnTo>
                  <a:lnTo>
                    <a:pt x="2027" y="312"/>
                  </a:lnTo>
                  <a:lnTo>
                    <a:pt x="2027" y="318"/>
                  </a:lnTo>
                  <a:lnTo>
                    <a:pt x="2027" y="318"/>
                  </a:lnTo>
                  <a:lnTo>
                    <a:pt x="2021" y="324"/>
                  </a:lnTo>
                  <a:lnTo>
                    <a:pt x="2021" y="324"/>
                  </a:lnTo>
                  <a:lnTo>
                    <a:pt x="2015" y="330"/>
                  </a:lnTo>
                  <a:lnTo>
                    <a:pt x="2015" y="330"/>
                  </a:lnTo>
                  <a:lnTo>
                    <a:pt x="2009" y="336"/>
                  </a:lnTo>
                  <a:lnTo>
                    <a:pt x="1997" y="336"/>
                  </a:lnTo>
                  <a:lnTo>
                    <a:pt x="1991" y="342"/>
                  </a:lnTo>
                  <a:lnTo>
                    <a:pt x="1985" y="342"/>
                  </a:lnTo>
                  <a:lnTo>
                    <a:pt x="1979" y="342"/>
                  </a:lnTo>
                  <a:lnTo>
                    <a:pt x="1961" y="336"/>
                  </a:lnTo>
                  <a:lnTo>
                    <a:pt x="1925" y="336"/>
                  </a:lnTo>
                  <a:lnTo>
                    <a:pt x="1919" y="336"/>
                  </a:lnTo>
                  <a:lnTo>
                    <a:pt x="1913" y="336"/>
                  </a:lnTo>
                  <a:lnTo>
                    <a:pt x="1895" y="330"/>
                  </a:lnTo>
                  <a:lnTo>
                    <a:pt x="1889" y="330"/>
                  </a:lnTo>
                  <a:lnTo>
                    <a:pt x="1883" y="330"/>
                  </a:lnTo>
                  <a:lnTo>
                    <a:pt x="1877" y="330"/>
                  </a:lnTo>
                  <a:lnTo>
                    <a:pt x="1877" y="330"/>
                  </a:lnTo>
                  <a:lnTo>
                    <a:pt x="1871" y="336"/>
                  </a:lnTo>
                  <a:lnTo>
                    <a:pt x="1871" y="336"/>
                  </a:lnTo>
                  <a:lnTo>
                    <a:pt x="1865" y="342"/>
                  </a:lnTo>
                  <a:lnTo>
                    <a:pt x="1865" y="342"/>
                  </a:lnTo>
                  <a:lnTo>
                    <a:pt x="1859" y="348"/>
                  </a:lnTo>
                  <a:lnTo>
                    <a:pt x="1859" y="348"/>
                  </a:lnTo>
                  <a:lnTo>
                    <a:pt x="1853" y="354"/>
                  </a:lnTo>
                  <a:lnTo>
                    <a:pt x="1847" y="354"/>
                  </a:lnTo>
                  <a:lnTo>
                    <a:pt x="1835" y="360"/>
                  </a:lnTo>
                  <a:lnTo>
                    <a:pt x="1829" y="360"/>
                  </a:lnTo>
                  <a:lnTo>
                    <a:pt x="1823" y="360"/>
                  </a:lnTo>
                  <a:lnTo>
                    <a:pt x="1817" y="360"/>
                  </a:lnTo>
                  <a:lnTo>
                    <a:pt x="1776" y="342"/>
                  </a:lnTo>
                  <a:lnTo>
                    <a:pt x="1770" y="342"/>
                  </a:lnTo>
                  <a:lnTo>
                    <a:pt x="1764" y="342"/>
                  </a:lnTo>
                  <a:lnTo>
                    <a:pt x="1758" y="342"/>
                  </a:lnTo>
                  <a:lnTo>
                    <a:pt x="1746" y="342"/>
                  </a:lnTo>
                  <a:lnTo>
                    <a:pt x="1746" y="342"/>
                  </a:lnTo>
                  <a:lnTo>
                    <a:pt x="1740" y="342"/>
                  </a:lnTo>
                  <a:lnTo>
                    <a:pt x="1734" y="342"/>
                  </a:lnTo>
                  <a:lnTo>
                    <a:pt x="1728" y="348"/>
                  </a:lnTo>
                  <a:lnTo>
                    <a:pt x="1722" y="348"/>
                  </a:lnTo>
                  <a:lnTo>
                    <a:pt x="1716" y="354"/>
                  </a:lnTo>
                  <a:lnTo>
                    <a:pt x="1704" y="366"/>
                  </a:lnTo>
                  <a:lnTo>
                    <a:pt x="1698" y="378"/>
                  </a:lnTo>
                  <a:lnTo>
                    <a:pt x="1674" y="402"/>
                  </a:lnTo>
                  <a:lnTo>
                    <a:pt x="1656" y="425"/>
                  </a:lnTo>
                  <a:lnTo>
                    <a:pt x="1632" y="461"/>
                  </a:lnTo>
                  <a:lnTo>
                    <a:pt x="1614" y="509"/>
                  </a:lnTo>
                  <a:lnTo>
                    <a:pt x="1614" y="563"/>
                  </a:lnTo>
                  <a:lnTo>
                    <a:pt x="1614" y="569"/>
                  </a:lnTo>
                  <a:lnTo>
                    <a:pt x="1614" y="575"/>
                  </a:lnTo>
                  <a:lnTo>
                    <a:pt x="1614" y="581"/>
                  </a:lnTo>
                  <a:lnTo>
                    <a:pt x="1614" y="587"/>
                  </a:lnTo>
                  <a:lnTo>
                    <a:pt x="1614" y="593"/>
                  </a:lnTo>
                  <a:lnTo>
                    <a:pt x="1614" y="599"/>
                  </a:lnTo>
                  <a:lnTo>
                    <a:pt x="1614" y="605"/>
                  </a:lnTo>
                  <a:lnTo>
                    <a:pt x="1614" y="617"/>
                  </a:lnTo>
                  <a:lnTo>
                    <a:pt x="1620" y="641"/>
                  </a:lnTo>
                  <a:lnTo>
                    <a:pt x="1626" y="641"/>
                  </a:lnTo>
                  <a:lnTo>
                    <a:pt x="1632" y="647"/>
                  </a:lnTo>
                  <a:lnTo>
                    <a:pt x="1632" y="659"/>
                  </a:lnTo>
                  <a:lnTo>
                    <a:pt x="1638" y="659"/>
                  </a:lnTo>
                  <a:lnTo>
                    <a:pt x="1638" y="665"/>
                  </a:lnTo>
                  <a:lnTo>
                    <a:pt x="1638" y="665"/>
                  </a:lnTo>
                  <a:lnTo>
                    <a:pt x="1638" y="671"/>
                  </a:lnTo>
                  <a:lnTo>
                    <a:pt x="1632" y="671"/>
                  </a:lnTo>
                  <a:lnTo>
                    <a:pt x="1632" y="677"/>
                  </a:lnTo>
                  <a:lnTo>
                    <a:pt x="1632" y="677"/>
                  </a:lnTo>
                  <a:lnTo>
                    <a:pt x="1626" y="677"/>
                  </a:lnTo>
                  <a:lnTo>
                    <a:pt x="1620" y="683"/>
                  </a:lnTo>
                  <a:lnTo>
                    <a:pt x="1596" y="689"/>
                  </a:lnTo>
                  <a:lnTo>
                    <a:pt x="1572" y="689"/>
                  </a:lnTo>
                  <a:lnTo>
                    <a:pt x="1548" y="689"/>
                  </a:lnTo>
                  <a:lnTo>
                    <a:pt x="1542" y="689"/>
                  </a:lnTo>
                  <a:lnTo>
                    <a:pt x="1536" y="689"/>
                  </a:lnTo>
                  <a:lnTo>
                    <a:pt x="1518" y="683"/>
                  </a:lnTo>
                  <a:lnTo>
                    <a:pt x="1495" y="671"/>
                  </a:lnTo>
                  <a:lnTo>
                    <a:pt x="1465" y="629"/>
                  </a:lnTo>
                  <a:lnTo>
                    <a:pt x="1435" y="599"/>
                  </a:lnTo>
                  <a:lnTo>
                    <a:pt x="1405" y="581"/>
                  </a:lnTo>
                  <a:lnTo>
                    <a:pt x="1375" y="563"/>
                  </a:lnTo>
                  <a:lnTo>
                    <a:pt x="1333" y="587"/>
                  </a:lnTo>
                  <a:lnTo>
                    <a:pt x="1303" y="653"/>
                  </a:lnTo>
                  <a:lnTo>
                    <a:pt x="1261" y="665"/>
                  </a:lnTo>
                  <a:lnTo>
                    <a:pt x="1219" y="653"/>
                  </a:lnTo>
                  <a:lnTo>
                    <a:pt x="1184" y="671"/>
                  </a:lnTo>
                  <a:lnTo>
                    <a:pt x="1136" y="671"/>
                  </a:lnTo>
                  <a:lnTo>
                    <a:pt x="1106" y="671"/>
                  </a:lnTo>
                  <a:lnTo>
                    <a:pt x="1076" y="707"/>
                  </a:lnTo>
                  <a:lnTo>
                    <a:pt x="1016" y="731"/>
                  </a:lnTo>
                  <a:lnTo>
                    <a:pt x="944" y="761"/>
                  </a:lnTo>
                  <a:lnTo>
                    <a:pt x="921" y="773"/>
                  </a:lnTo>
                  <a:lnTo>
                    <a:pt x="867" y="773"/>
                  </a:lnTo>
                  <a:lnTo>
                    <a:pt x="813" y="743"/>
                  </a:lnTo>
                  <a:lnTo>
                    <a:pt x="783" y="719"/>
                  </a:lnTo>
                  <a:lnTo>
                    <a:pt x="741" y="713"/>
                  </a:lnTo>
                  <a:lnTo>
                    <a:pt x="693" y="701"/>
                  </a:lnTo>
                  <a:lnTo>
                    <a:pt x="628" y="701"/>
                  </a:lnTo>
                  <a:lnTo>
                    <a:pt x="616" y="701"/>
                  </a:lnTo>
                  <a:lnTo>
                    <a:pt x="598" y="695"/>
                  </a:lnTo>
                  <a:lnTo>
                    <a:pt x="580" y="695"/>
                  </a:lnTo>
                  <a:lnTo>
                    <a:pt x="568" y="695"/>
                  </a:lnTo>
                  <a:lnTo>
                    <a:pt x="568" y="695"/>
                  </a:lnTo>
                  <a:lnTo>
                    <a:pt x="562" y="701"/>
                  </a:lnTo>
                  <a:lnTo>
                    <a:pt x="556" y="701"/>
                  </a:lnTo>
                  <a:lnTo>
                    <a:pt x="556" y="701"/>
                  </a:lnTo>
                  <a:lnTo>
                    <a:pt x="556" y="701"/>
                  </a:lnTo>
                  <a:lnTo>
                    <a:pt x="550" y="707"/>
                  </a:lnTo>
                  <a:lnTo>
                    <a:pt x="544" y="713"/>
                  </a:lnTo>
                  <a:lnTo>
                    <a:pt x="520" y="731"/>
                  </a:lnTo>
                  <a:lnTo>
                    <a:pt x="496" y="749"/>
                  </a:lnTo>
                  <a:lnTo>
                    <a:pt x="460" y="785"/>
                  </a:lnTo>
                  <a:lnTo>
                    <a:pt x="454" y="791"/>
                  </a:lnTo>
                  <a:lnTo>
                    <a:pt x="436" y="809"/>
                  </a:lnTo>
                  <a:lnTo>
                    <a:pt x="424" y="815"/>
                  </a:lnTo>
                  <a:lnTo>
                    <a:pt x="418" y="821"/>
                  </a:lnTo>
                  <a:lnTo>
                    <a:pt x="412" y="821"/>
                  </a:lnTo>
                  <a:lnTo>
                    <a:pt x="406" y="821"/>
                  </a:lnTo>
                  <a:lnTo>
                    <a:pt x="400" y="821"/>
                  </a:lnTo>
                  <a:lnTo>
                    <a:pt x="394" y="821"/>
                  </a:lnTo>
                  <a:lnTo>
                    <a:pt x="388" y="821"/>
                  </a:lnTo>
                  <a:lnTo>
                    <a:pt x="382" y="821"/>
                  </a:lnTo>
                  <a:lnTo>
                    <a:pt x="370" y="821"/>
                  </a:lnTo>
                  <a:lnTo>
                    <a:pt x="358" y="821"/>
                  </a:lnTo>
                  <a:lnTo>
                    <a:pt x="352" y="821"/>
                  </a:lnTo>
                  <a:lnTo>
                    <a:pt x="335" y="827"/>
                  </a:lnTo>
                  <a:lnTo>
                    <a:pt x="329" y="827"/>
                  </a:lnTo>
                  <a:lnTo>
                    <a:pt x="233" y="839"/>
                  </a:lnTo>
                  <a:lnTo>
                    <a:pt x="227" y="845"/>
                  </a:lnTo>
                  <a:lnTo>
                    <a:pt x="209" y="851"/>
                  </a:lnTo>
                  <a:lnTo>
                    <a:pt x="197" y="851"/>
                  </a:lnTo>
                  <a:lnTo>
                    <a:pt x="185" y="857"/>
                  </a:lnTo>
                  <a:lnTo>
                    <a:pt x="179" y="857"/>
                  </a:lnTo>
                  <a:lnTo>
                    <a:pt x="173" y="857"/>
                  </a:lnTo>
                  <a:lnTo>
                    <a:pt x="167" y="857"/>
                  </a:lnTo>
                  <a:lnTo>
                    <a:pt x="149" y="851"/>
                  </a:lnTo>
                  <a:lnTo>
                    <a:pt x="137" y="851"/>
                  </a:lnTo>
                  <a:lnTo>
                    <a:pt x="125" y="851"/>
                  </a:lnTo>
                  <a:lnTo>
                    <a:pt x="119" y="857"/>
                  </a:lnTo>
                  <a:lnTo>
                    <a:pt x="113" y="857"/>
                  </a:lnTo>
                  <a:lnTo>
                    <a:pt x="107" y="857"/>
                  </a:lnTo>
                  <a:lnTo>
                    <a:pt x="107" y="857"/>
                  </a:lnTo>
                  <a:lnTo>
                    <a:pt x="101" y="863"/>
                  </a:lnTo>
                  <a:lnTo>
                    <a:pt x="101" y="863"/>
                  </a:lnTo>
                  <a:lnTo>
                    <a:pt x="101" y="869"/>
                  </a:lnTo>
                  <a:lnTo>
                    <a:pt x="101" y="875"/>
                  </a:lnTo>
                  <a:lnTo>
                    <a:pt x="95" y="875"/>
                  </a:lnTo>
                  <a:lnTo>
                    <a:pt x="95" y="881"/>
                  </a:lnTo>
                  <a:lnTo>
                    <a:pt x="89" y="881"/>
                  </a:lnTo>
                  <a:lnTo>
                    <a:pt x="83" y="887"/>
                  </a:lnTo>
                  <a:lnTo>
                    <a:pt x="77" y="887"/>
                  </a:lnTo>
                  <a:lnTo>
                    <a:pt x="60" y="893"/>
                  </a:lnTo>
                  <a:lnTo>
                    <a:pt x="54" y="899"/>
                  </a:lnTo>
                  <a:lnTo>
                    <a:pt x="48" y="899"/>
                  </a:lnTo>
                  <a:lnTo>
                    <a:pt x="48" y="905"/>
                  </a:lnTo>
                  <a:lnTo>
                    <a:pt x="0" y="953"/>
                  </a:lnTo>
                  <a:lnTo>
                    <a:pt x="2780" y="953"/>
                  </a:lnTo>
                  <a:lnTo>
                    <a:pt x="2780" y="24"/>
                  </a:lnTo>
                  <a:lnTo>
                    <a:pt x="2780" y="24"/>
                  </a:lnTo>
                  <a:lnTo>
                    <a:pt x="2780" y="24"/>
                  </a:lnTo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63844" name="Freeform 4"/>
            <p:cNvSpPr>
              <a:spLocks/>
            </p:cNvSpPr>
            <p:nvPr/>
          </p:nvSpPr>
          <p:spPr bwMode="ltGray">
            <a:xfrm>
              <a:off x="4602" y="4014"/>
              <a:ext cx="12" cy="18"/>
            </a:xfrm>
            <a:custGeom>
              <a:avLst/>
              <a:gdLst>
                <a:gd name="T0" fmla="*/ 12 w 12"/>
                <a:gd name="T1" fmla="*/ 18 h 18"/>
                <a:gd name="T2" fmla="*/ 12 w 12"/>
                <a:gd name="T3" fmla="*/ 12 h 18"/>
                <a:gd name="T4" fmla="*/ 6 w 12"/>
                <a:gd name="T5" fmla="*/ 6 h 18"/>
                <a:gd name="T6" fmla="*/ 6 w 12"/>
                <a:gd name="T7" fmla="*/ 6 h 18"/>
                <a:gd name="T8" fmla="*/ 0 w 12"/>
                <a:gd name="T9" fmla="*/ 0 h 18"/>
                <a:gd name="T10" fmla="*/ 12 w 12"/>
                <a:gd name="T11" fmla="*/ 18 h 18"/>
                <a:gd name="T12" fmla="*/ 12 w 12"/>
                <a:gd name="T13" fmla="*/ 18 h 18"/>
                <a:gd name="T14" fmla="*/ 12 w 12"/>
                <a:gd name="T15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18">
                  <a:moveTo>
                    <a:pt x="12" y="18"/>
                  </a:moveTo>
                  <a:lnTo>
                    <a:pt x="12" y="12"/>
                  </a:lnTo>
                  <a:lnTo>
                    <a:pt x="6" y="6"/>
                  </a:lnTo>
                  <a:lnTo>
                    <a:pt x="6" y="6"/>
                  </a:lnTo>
                  <a:lnTo>
                    <a:pt x="0" y="0"/>
                  </a:lnTo>
                  <a:lnTo>
                    <a:pt x="12" y="18"/>
                  </a:lnTo>
                  <a:lnTo>
                    <a:pt x="12" y="18"/>
                  </a:lnTo>
                  <a:lnTo>
                    <a:pt x="12" y="18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63845" name="Freeform 5"/>
            <p:cNvSpPr>
              <a:spLocks/>
            </p:cNvSpPr>
            <p:nvPr/>
          </p:nvSpPr>
          <p:spPr bwMode="ltGray">
            <a:xfrm>
              <a:off x="4596" y="3996"/>
              <a:ext cx="6" cy="18"/>
            </a:xfrm>
            <a:custGeom>
              <a:avLst/>
              <a:gdLst>
                <a:gd name="T0" fmla="*/ 0 w 6"/>
                <a:gd name="T1" fmla="*/ 12 h 18"/>
                <a:gd name="T2" fmla="*/ 6 w 6"/>
                <a:gd name="T3" fmla="*/ 18 h 18"/>
                <a:gd name="T4" fmla="*/ 0 w 6"/>
                <a:gd name="T5" fmla="*/ 0 h 18"/>
                <a:gd name="T6" fmla="*/ 0 w 6"/>
                <a:gd name="T7" fmla="*/ 12 h 18"/>
                <a:gd name="T8" fmla="*/ 0 w 6"/>
                <a:gd name="T9" fmla="*/ 12 h 18"/>
                <a:gd name="T10" fmla="*/ 0 w 6"/>
                <a:gd name="T11" fmla="*/ 12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18">
                  <a:moveTo>
                    <a:pt x="0" y="12"/>
                  </a:moveTo>
                  <a:lnTo>
                    <a:pt x="6" y="18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63846" name="Freeform 6"/>
            <p:cNvSpPr>
              <a:spLocks/>
            </p:cNvSpPr>
            <p:nvPr/>
          </p:nvSpPr>
          <p:spPr bwMode="ltGray">
            <a:xfrm>
              <a:off x="5180" y="3577"/>
              <a:ext cx="304" cy="741"/>
            </a:xfrm>
            <a:custGeom>
              <a:avLst/>
              <a:gdLst>
                <a:gd name="T0" fmla="*/ 280 w 304"/>
                <a:gd name="T1" fmla="*/ 42 h 741"/>
                <a:gd name="T2" fmla="*/ 274 w 304"/>
                <a:gd name="T3" fmla="*/ 42 h 741"/>
                <a:gd name="T4" fmla="*/ 268 w 304"/>
                <a:gd name="T5" fmla="*/ 42 h 741"/>
                <a:gd name="T6" fmla="*/ 256 w 304"/>
                <a:gd name="T7" fmla="*/ 42 h 741"/>
                <a:gd name="T8" fmla="*/ 238 w 304"/>
                <a:gd name="T9" fmla="*/ 48 h 741"/>
                <a:gd name="T10" fmla="*/ 214 w 304"/>
                <a:gd name="T11" fmla="*/ 12 h 741"/>
                <a:gd name="T12" fmla="*/ 196 w 304"/>
                <a:gd name="T13" fmla="*/ 0 h 741"/>
                <a:gd name="T14" fmla="*/ 196 w 304"/>
                <a:gd name="T15" fmla="*/ 0 h 741"/>
                <a:gd name="T16" fmla="*/ 164 w 304"/>
                <a:gd name="T17" fmla="*/ 167 h 741"/>
                <a:gd name="T18" fmla="*/ 144 w 304"/>
                <a:gd name="T19" fmla="*/ 217 h 741"/>
                <a:gd name="T20" fmla="*/ 110 w 304"/>
                <a:gd name="T21" fmla="*/ 281 h 741"/>
                <a:gd name="T22" fmla="*/ 96 w 304"/>
                <a:gd name="T23" fmla="*/ 327 h 741"/>
                <a:gd name="T24" fmla="*/ 124 w 304"/>
                <a:gd name="T25" fmla="*/ 405 h 741"/>
                <a:gd name="T26" fmla="*/ 100 w 304"/>
                <a:gd name="T27" fmla="*/ 463 h 741"/>
                <a:gd name="T28" fmla="*/ 68 w 304"/>
                <a:gd name="T29" fmla="*/ 503 h 741"/>
                <a:gd name="T30" fmla="*/ 30 w 304"/>
                <a:gd name="T31" fmla="*/ 539 h 741"/>
                <a:gd name="T32" fmla="*/ 24 w 304"/>
                <a:gd name="T33" fmla="*/ 613 h 741"/>
                <a:gd name="T34" fmla="*/ 0 w 304"/>
                <a:gd name="T35" fmla="*/ 741 h 741"/>
                <a:gd name="T36" fmla="*/ 202 w 304"/>
                <a:gd name="T37" fmla="*/ 741 h 741"/>
                <a:gd name="T38" fmla="*/ 180 w 304"/>
                <a:gd name="T39" fmla="*/ 639 h 741"/>
                <a:gd name="T40" fmla="*/ 192 w 304"/>
                <a:gd name="T41" fmla="*/ 589 h 741"/>
                <a:gd name="T42" fmla="*/ 178 w 304"/>
                <a:gd name="T43" fmla="*/ 539 h 741"/>
                <a:gd name="T44" fmla="*/ 190 w 304"/>
                <a:gd name="T45" fmla="*/ 499 h 741"/>
                <a:gd name="T46" fmla="*/ 184 w 304"/>
                <a:gd name="T47" fmla="*/ 465 h 741"/>
                <a:gd name="T48" fmla="*/ 192 w 304"/>
                <a:gd name="T49" fmla="*/ 391 h 741"/>
                <a:gd name="T50" fmla="*/ 216 w 304"/>
                <a:gd name="T51" fmla="*/ 313 h 741"/>
                <a:gd name="T52" fmla="*/ 238 w 304"/>
                <a:gd name="T53" fmla="*/ 249 h 741"/>
                <a:gd name="T54" fmla="*/ 268 w 304"/>
                <a:gd name="T55" fmla="*/ 185 h 741"/>
                <a:gd name="T56" fmla="*/ 284 w 304"/>
                <a:gd name="T57" fmla="*/ 159 h 741"/>
                <a:gd name="T58" fmla="*/ 304 w 304"/>
                <a:gd name="T59" fmla="*/ 12 h 741"/>
                <a:gd name="T60" fmla="*/ 298 w 304"/>
                <a:gd name="T61" fmla="*/ 24 h 741"/>
                <a:gd name="T62" fmla="*/ 292 w 304"/>
                <a:gd name="T63" fmla="*/ 30 h 741"/>
                <a:gd name="T64" fmla="*/ 292 w 304"/>
                <a:gd name="T65" fmla="*/ 36 h 741"/>
                <a:gd name="T66" fmla="*/ 286 w 304"/>
                <a:gd name="T67" fmla="*/ 36 h 741"/>
                <a:gd name="T68" fmla="*/ 286 w 304"/>
                <a:gd name="T69" fmla="*/ 42 h 741"/>
                <a:gd name="T70" fmla="*/ 280 w 304"/>
                <a:gd name="T71" fmla="*/ 42 h 741"/>
                <a:gd name="T72" fmla="*/ 280 w 304"/>
                <a:gd name="T73" fmla="*/ 42 h 741"/>
                <a:gd name="T74" fmla="*/ 280 w 304"/>
                <a:gd name="T75" fmla="*/ 42 h 7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304" h="741">
                  <a:moveTo>
                    <a:pt x="280" y="42"/>
                  </a:moveTo>
                  <a:lnTo>
                    <a:pt x="274" y="42"/>
                  </a:lnTo>
                  <a:lnTo>
                    <a:pt x="268" y="42"/>
                  </a:lnTo>
                  <a:lnTo>
                    <a:pt x="256" y="42"/>
                  </a:lnTo>
                  <a:lnTo>
                    <a:pt x="238" y="48"/>
                  </a:lnTo>
                  <a:lnTo>
                    <a:pt x="214" y="12"/>
                  </a:lnTo>
                  <a:lnTo>
                    <a:pt x="196" y="0"/>
                  </a:lnTo>
                  <a:lnTo>
                    <a:pt x="196" y="0"/>
                  </a:lnTo>
                  <a:lnTo>
                    <a:pt x="164" y="167"/>
                  </a:lnTo>
                  <a:lnTo>
                    <a:pt x="144" y="217"/>
                  </a:lnTo>
                  <a:lnTo>
                    <a:pt x="110" y="281"/>
                  </a:lnTo>
                  <a:lnTo>
                    <a:pt x="96" y="327"/>
                  </a:lnTo>
                  <a:lnTo>
                    <a:pt x="124" y="405"/>
                  </a:lnTo>
                  <a:lnTo>
                    <a:pt x="100" y="463"/>
                  </a:lnTo>
                  <a:lnTo>
                    <a:pt x="68" y="503"/>
                  </a:lnTo>
                  <a:lnTo>
                    <a:pt x="30" y="539"/>
                  </a:lnTo>
                  <a:lnTo>
                    <a:pt x="24" y="613"/>
                  </a:lnTo>
                  <a:lnTo>
                    <a:pt x="0" y="741"/>
                  </a:lnTo>
                  <a:lnTo>
                    <a:pt x="202" y="741"/>
                  </a:lnTo>
                  <a:lnTo>
                    <a:pt x="180" y="639"/>
                  </a:lnTo>
                  <a:lnTo>
                    <a:pt x="192" y="589"/>
                  </a:lnTo>
                  <a:lnTo>
                    <a:pt x="178" y="539"/>
                  </a:lnTo>
                  <a:lnTo>
                    <a:pt x="190" y="499"/>
                  </a:lnTo>
                  <a:lnTo>
                    <a:pt x="184" y="465"/>
                  </a:lnTo>
                  <a:lnTo>
                    <a:pt x="192" y="391"/>
                  </a:lnTo>
                  <a:lnTo>
                    <a:pt x="216" y="313"/>
                  </a:lnTo>
                  <a:lnTo>
                    <a:pt x="238" y="249"/>
                  </a:lnTo>
                  <a:lnTo>
                    <a:pt x="268" y="185"/>
                  </a:lnTo>
                  <a:lnTo>
                    <a:pt x="284" y="159"/>
                  </a:lnTo>
                  <a:lnTo>
                    <a:pt x="304" y="12"/>
                  </a:lnTo>
                  <a:lnTo>
                    <a:pt x="298" y="24"/>
                  </a:lnTo>
                  <a:lnTo>
                    <a:pt x="292" y="30"/>
                  </a:lnTo>
                  <a:lnTo>
                    <a:pt x="292" y="36"/>
                  </a:lnTo>
                  <a:lnTo>
                    <a:pt x="286" y="36"/>
                  </a:lnTo>
                  <a:lnTo>
                    <a:pt x="286" y="42"/>
                  </a:lnTo>
                  <a:lnTo>
                    <a:pt x="280" y="42"/>
                  </a:lnTo>
                  <a:lnTo>
                    <a:pt x="280" y="42"/>
                  </a:lnTo>
                  <a:lnTo>
                    <a:pt x="280" y="4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63847" name="Freeform 7"/>
            <p:cNvSpPr>
              <a:spLocks/>
            </p:cNvSpPr>
            <p:nvPr/>
          </p:nvSpPr>
          <p:spPr bwMode="ltGray">
            <a:xfrm>
              <a:off x="4918" y="3553"/>
              <a:ext cx="314" cy="767"/>
            </a:xfrm>
            <a:custGeom>
              <a:avLst/>
              <a:gdLst>
                <a:gd name="T0" fmla="*/ 284 w 314"/>
                <a:gd name="T1" fmla="*/ 6 h 767"/>
                <a:gd name="T2" fmla="*/ 278 w 314"/>
                <a:gd name="T3" fmla="*/ 6 h 767"/>
                <a:gd name="T4" fmla="*/ 272 w 314"/>
                <a:gd name="T5" fmla="*/ 12 h 767"/>
                <a:gd name="T6" fmla="*/ 254 w 314"/>
                <a:gd name="T7" fmla="*/ 18 h 767"/>
                <a:gd name="T8" fmla="*/ 230 w 314"/>
                <a:gd name="T9" fmla="*/ 24 h 767"/>
                <a:gd name="T10" fmla="*/ 206 w 314"/>
                <a:gd name="T11" fmla="*/ 42 h 767"/>
                <a:gd name="T12" fmla="*/ 188 w 314"/>
                <a:gd name="T13" fmla="*/ 48 h 767"/>
                <a:gd name="T14" fmla="*/ 176 w 314"/>
                <a:gd name="T15" fmla="*/ 54 h 767"/>
                <a:gd name="T16" fmla="*/ 170 w 314"/>
                <a:gd name="T17" fmla="*/ 54 h 767"/>
                <a:gd name="T18" fmla="*/ 150 w 314"/>
                <a:gd name="T19" fmla="*/ 169 h 767"/>
                <a:gd name="T20" fmla="*/ 110 w 314"/>
                <a:gd name="T21" fmla="*/ 225 h 767"/>
                <a:gd name="T22" fmla="*/ 54 w 314"/>
                <a:gd name="T23" fmla="*/ 383 h 767"/>
                <a:gd name="T24" fmla="*/ 82 w 314"/>
                <a:gd name="T25" fmla="*/ 555 h 767"/>
                <a:gd name="T26" fmla="*/ 40 w 314"/>
                <a:gd name="T27" fmla="*/ 679 h 767"/>
                <a:gd name="T28" fmla="*/ 0 w 314"/>
                <a:gd name="T29" fmla="*/ 767 h 767"/>
                <a:gd name="T30" fmla="*/ 108 w 314"/>
                <a:gd name="T31" fmla="*/ 767 h 767"/>
                <a:gd name="T32" fmla="*/ 120 w 314"/>
                <a:gd name="T33" fmla="*/ 611 h 767"/>
                <a:gd name="T34" fmla="*/ 148 w 314"/>
                <a:gd name="T35" fmla="*/ 499 h 767"/>
                <a:gd name="T36" fmla="*/ 160 w 314"/>
                <a:gd name="T37" fmla="*/ 367 h 767"/>
                <a:gd name="T38" fmla="*/ 218 w 314"/>
                <a:gd name="T39" fmla="*/ 327 h 767"/>
                <a:gd name="T40" fmla="*/ 238 w 314"/>
                <a:gd name="T41" fmla="*/ 221 h 767"/>
                <a:gd name="T42" fmla="*/ 296 w 314"/>
                <a:gd name="T43" fmla="*/ 135 h 767"/>
                <a:gd name="T44" fmla="*/ 314 w 314"/>
                <a:gd name="T45" fmla="*/ 0 h 767"/>
                <a:gd name="T46" fmla="*/ 302 w 314"/>
                <a:gd name="T47" fmla="*/ 0 h 767"/>
                <a:gd name="T48" fmla="*/ 296 w 314"/>
                <a:gd name="T49" fmla="*/ 0 h 767"/>
                <a:gd name="T50" fmla="*/ 290 w 314"/>
                <a:gd name="T51" fmla="*/ 0 h 767"/>
                <a:gd name="T52" fmla="*/ 284 w 314"/>
                <a:gd name="T53" fmla="*/ 6 h 767"/>
                <a:gd name="T54" fmla="*/ 284 w 314"/>
                <a:gd name="T55" fmla="*/ 6 h 767"/>
                <a:gd name="T56" fmla="*/ 284 w 314"/>
                <a:gd name="T57" fmla="*/ 6 h 767"/>
                <a:gd name="T58" fmla="*/ 284 w 314"/>
                <a:gd name="T59" fmla="*/ 6 h 7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14" h="767">
                  <a:moveTo>
                    <a:pt x="284" y="6"/>
                  </a:moveTo>
                  <a:lnTo>
                    <a:pt x="278" y="6"/>
                  </a:lnTo>
                  <a:lnTo>
                    <a:pt x="272" y="12"/>
                  </a:lnTo>
                  <a:lnTo>
                    <a:pt x="254" y="18"/>
                  </a:lnTo>
                  <a:lnTo>
                    <a:pt x="230" y="24"/>
                  </a:lnTo>
                  <a:lnTo>
                    <a:pt x="206" y="42"/>
                  </a:lnTo>
                  <a:lnTo>
                    <a:pt x="188" y="48"/>
                  </a:lnTo>
                  <a:lnTo>
                    <a:pt x="176" y="54"/>
                  </a:lnTo>
                  <a:lnTo>
                    <a:pt x="170" y="54"/>
                  </a:lnTo>
                  <a:lnTo>
                    <a:pt x="150" y="169"/>
                  </a:lnTo>
                  <a:lnTo>
                    <a:pt x="110" y="225"/>
                  </a:lnTo>
                  <a:lnTo>
                    <a:pt x="54" y="383"/>
                  </a:lnTo>
                  <a:lnTo>
                    <a:pt x="82" y="555"/>
                  </a:lnTo>
                  <a:lnTo>
                    <a:pt x="40" y="679"/>
                  </a:lnTo>
                  <a:lnTo>
                    <a:pt x="0" y="767"/>
                  </a:lnTo>
                  <a:lnTo>
                    <a:pt x="108" y="767"/>
                  </a:lnTo>
                  <a:lnTo>
                    <a:pt x="120" y="611"/>
                  </a:lnTo>
                  <a:lnTo>
                    <a:pt x="148" y="499"/>
                  </a:lnTo>
                  <a:lnTo>
                    <a:pt x="160" y="367"/>
                  </a:lnTo>
                  <a:lnTo>
                    <a:pt x="218" y="327"/>
                  </a:lnTo>
                  <a:lnTo>
                    <a:pt x="238" y="221"/>
                  </a:lnTo>
                  <a:lnTo>
                    <a:pt x="296" y="135"/>
                  </a:lnTo>
                  <a:lnTo>
                    <a:pt x="314" y="0"/>
                  </a:lnTo>
                  <a:lnTo>
                    <a:pt x="302" y="0"/>
                  </a:lnTo>
                  <a:lnTo>
                    <a:pt x="296" y="0"/>
                  </a:lnTo>
                  <a:lnTo>
                    <a:pt x="290" y="0"/>
                  </a:lnTo>
                  <a:lnTo>
                    <a:pt x="284" y="6"/>
                  </a:lnTo>
                  <a:lnTo>
                    <a:pt x="284" y="6"/>
                  </a:lnTo>
                  <a:lnTo>
                    <a:pt x="284" y="6"/>
                  </a:lnTo>
                  <a:lnTo>
                    <a:pt x="284" y="6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63848" name="Freeform 8"/>
            <p:cNvSpPr>
              <a:spLocks/>
            </p:cNvSpPr>
            <p:nvPr/>
          </p:nvSpPr>
          <p:spPr bwMode="ltGray">
            <a:xfrm>
              <a:off x="4700" y="3697"/>
              <a:ext cx="275" cy="623"/>
            </a:xfrm>
            <a:custGeom>
              <a:avLst/>
              <a:gdLst>
                <a:gd name="T0" fmla="*/ 257 w 275"/>
                <a:gd name="T1" fmla="*/ 12 h 623"/>
                <a:gd name="T2" fmla="*/ 239 w 275"/>
                <a:gd name="T3" fmla="*/ 6 h 623"/>
                <a:gd name="T4" fmla="*/ 203 w 275"/>
                <a:gd name="T5" fmla="*/ 6 h 623"/>
                <a:gd name="T6" fmla="*/ 203 w 275"/>
                <a:gd name="T7" fmla="*/ 6 h 623"/>
                <a:gd name="T8" fmla="*/ 197 w 275"/>
                <a:gd name="T9" fmla="*/ 6 h 623"/>
                <a:gd name="T10" fmla="*/ 185 w 275"/>
                <a:gd name="T11" fmla="*/ 0 h 623"/>
                <a:gd name="T12" fmla="*/ 173 w 275"/>
                <a:gd name="T13" fmla="*/ 0 h 623"/>
                <a:gd name="T14" fmla="*/ 166 w 275"/>
                <a:gd name="T15" fmla="*/ 0 h 623"/>
                <a:gd name="T16" fmla="*/ 160 w 275"/>
                <a:gd name="T17" fmla="*/ 0 h 623"/>
                <a:gd name="T18" fmla="*/ 144 w 275"/>
                <a:gd name="T19" fmla="*/ 117 h 623"/>
                <a:gd name="T20" fmla="*/ 128 w 275"/>
                <a:gd name="T21" fmla="*/ 185 h 623"/>
                <a:gd name="T22" fmla="*/ 58 w 275"/>
                <a:gd name="T23" fmla="*/ 299 h 623"/>
                <a:gd name="T24" fmla="*/ 54 w 275"/>
                <a:gd name="T25" fmla="*/ 441 h 623"/>
                <a:gd name="T26" fmla="*/ 24 w 275"/>
                <a:gd name="T27" fmla="*/ 523 h 623"/>
                <a:gd name="T28" fmla="*/ 0 w 275"/>
                <a:gd name="T29" fmla="*/ 623 h 623"/>
                <a:gd name="T30" fmla="*/ 78 w 275"/>
                <a:gd name="T31" fmla="*/ 623 h 623"/>
                <a:gd name="T32" fmla="*/ 92 w 275"/>
                <a:gd name="T33" fmla="*/ 555 h 623"/>
                <a:gd name="T34" fmla="*/ 134 w 275"/>
                <a:gd name="T35" fmla="*/ 447 h 623"/>
                <a:gd name="T36" fmla="*/ 158 w 275"/>
                <a:gd name="T37" fmla="*/ 315 h 623"/>
                <a:gd name="T38" fmla="*/ 184 w 275"/>
                <a:gd name="T39" fmla="*/ 257 h 623"/>
                <a:gd name="T40" fmla="*/ 216 w 275"/>
                <a:gd name="T41" fmla="*/ 211 h 623"/>
                <a:gd name="T42" fmla="*/ 222 w 275"/>
                <a:gd name="T43" fmla="*/ 145 h 623"/>
                <a:gd name="T44" fmla="*/ 240 w 275"/>
                <a:gd name="T45" fmla="*/ 111 h 623"/>
                <a:gd name="T46" fmla="*/ 262 w 275"/>
                <a:gd name="T47" fmla="*/ 79 h 623"/>
                <a:gd name="T48" fmla="*/ 275 w 275"/>
                <a:gd name="T49" fmla="*/ 6 h 623"/>
                <a:gd name="T50" fmla="*/ 263 w 275"/>
                <a:gd name="T51" fmla="*/ 12 h 623"/>
                <a:gd name="T52" fmla="*/ 257 w 275"/>
                <a:gd name="T53" fmla="*/ 12 h 623"/>
                <a:gd name="T54" fmla="*/ 257 w 275"/>
                <a:gd name="T55" fmla="*/ 12 h 623"/>
                <a:gd name="T56" fmla="*/ 257 w 275"/>
                <a:gd name="T57" fmla="*/ 12 h 6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75" h="623">
                  <a:moveTo>
                    <a:pt x="257" y="12"/>
                  </a:moveTo>
                  <a:lnTo>
                    <a:pt x="239" y="6"/>
                  </a:lnTo>
                  <a:lnTo>
                    <a:pt x="203" y="6"/>
                  </a:lnTo>
                  <a:lnTo>
                    <a:pt x="203" y="6"/>
                  </a:lnTo>
                  <a:lnTo>
                    <a:pt x="197" y="6"/>
                  </a:lnTo>
                  <a:lnTo>
                    <a:pt x="185" y="0"/>
                  </a:lnTo>
                  <a:lnTo>
                    <a:pt x="173" y="0"/>
                  </a:lnTo>
                  <a:lnTo>
                    <a:pt x="166" y="0"/>
                  </a:lnTo>
                  <a:lnTo>
                    <a:pt x="160" y="0"/>
                  </a:lnTo>
                  <a:lnTo>
                    <a:pt x="144" y="117"/>
                  </a:lnTo>
                  <a:lnTo>
                    <a:pt x="128" y="185"/>
                  </a:lnTo>
                  <a:lnTo>
                    <a:pt x="58" y="299"/>
                  </a:lnTo>
                  <a:lnTo>
                    <a:pt x="54" y="441"/>
                  </a:lnTo>
                  <a:lnTo>
                    <a:pt x="24" y="523"/>
                  </a:lnTo>
                  <a:lnTo>
                    <a:pt x="0" y="623"/>
                  </a:lnTo>
                  <a:lnTo>
                    <a:pt x="78" y="623"/>
                  </a:lnTo>
                  <a:lnTo>
                    <a:pt x="92" y="555"/>
                  </a:lnTo>
                  <a:lnTo>
                    <a:pt x="134" y="447"/>
                  </a:lnTo>
                  <a:lnTo>
                    <a:pt x="158" y="315"/>
                  </a:lnTo>
                  <a:lnTo>
                    <a:pt x="184" y="257"/>
                  </a:lnTo>
                  <a:lnTo>
                    <a:pt x="216" y="211"/>
                  </a:lnTo>
                  <a:lnTo>
                    <a:pt x="222" y="145"/>
                  </a:lnTo>
                  <a:lnTo>
                    <a:pt x="240" y="111"/>
                  </a:lnTo>
                  <a:lnTo>
                    <a:pt x="262" y="79"/>
                  </a:lnTo>
                  <a:lnTo>
                    <a:pt x="275" y="6"/>
                  </a:lnTo>
                  <a:lnTo>
                    <a:pt x="263" y="12"/>
                  </a:lnTo>
                  <a:lnTo>
                    <a:pt x="257" y="12"/>
                  </a:lnTo>
                  <a:lnTo>
                    <a:pt x="257" y="12"/>
                  </a:lnTo>
                  <a:lnTo>
                    <a:pt x="257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63849" name="Freeform 9"/>
            <p:cNvSpPr>
              <a:spLocks/>
            </p:cNvSpPr>
            <p:nvPr/>
          </p:nvSpPr>
          <p:spPr bwMode="ltGray">
            <a:xfrm>
              <a:off x="4522" y="3709"/>
              <a:ext cx="213" cy="611"/>
            </a:xfrm>
            <a:custGeom>
              <a:avLst/>
              <a:gdLst>
                <a:gd name="T0" fmla="*/ 171 w 213"/>
                <a:gd name="T1" fmla="*/ 12 h 611"/>
                <a:gd name="T2" fmla="*/ 159 w 213"/>
                <a:gd name="T3" fmla="*/ 24 h 611"/>
                <a:gd name="T4" fmla="*/ 153 w 213"/>
                <a:gd name="T5" fmla="*/ 36 h 611"/>
                <a:gd name="T6" fmla="*/ 128 w 213"/>
                <a:gd name="T7" fmla="*/ 60 h 611"/>
                <a:gd name="T8" fmla="*/ 110 w 213"/>
                <a:gd name="T9" fmla="*/ 83 h 611"/>
                <a:gd name="T10" fmla="*/ 86 w 213"/>
                <a:gd name="T11" fmla="*/ 119 h 611"/>
                <a:gd name="T12" fmla="*/ 68 w 213"/>
                <a:gd name="T13" fmla="*/ 167 h 611"/>
                <a:gd name="T14" fmla="*/ 68 w 213"/>
                <a:gd name="T15" fmla="*/ 221 h 611"/>
                <a:gd name="T16" fmla="*/ 68 w 213"/>
                <a:gd name="T17" fmla="*/ 227 h 611"/>
                <a:gd name="T18" fmla="*/ 68 w 213"/>
                <a:gd name="T19" fmla="*/ 233 h 611"/>
                <a:gd name="T20" fmla="*/ 68 w 213"/>
                <a:gd name="T21" fmla="*/ 239 h 611"/>
                <a:gd name="T22" fmla="*/ 68 w 213"/>
                <a:gd name="T23" fmla="*/ 245 h 611"/>
                <a:gd name="T24" fmla="*/ 68 w 213"/>
                <a:gd name="T25" fmla="*/ 251 h 611"/>
                <a:gd name="T26" fmla="*/ 68 w 213"/>
                <a:gd name="T27" fmla="*/ 251 h 611"/>
                <a:gd name="T28" fmla="*/ 68 w 213"/>
                <a:gd name="T29" fmla="*/ 257 h 611"/>
                <a:gd name="T30" fmla="*/ 68 w 213"/>
                <a:gd name="T31" fmla="*/ 269 h 611"/>
                <a:gd name="T32" fmla="*/ 74 w 213"/>
                <a:gd name="T33" fmla="*/ 287 h 611"/>
                <a:gd name="T34" fmla="*/ 80 w 213"/>
                <a:gd name="T35" fmla="*/ 305 h 611"/>
                <a:gd name="T36" fmla="*/ 86 w 213"/>
                <a:gd name="T37" fmla="*/ 311 h 611"/>
                <a:gd name="T38" fmla="*/ 86 w 213"/>
                <a:gd name="T39" fmla="*/ 311 h 611"/>
                <a:gd name="T40" fmla="*/ 92 w 213"/>
                <a:gd name="T41" fmla="*/ 317 h 611"/>
                <a:gd name="T42" fmla="*/ 92 w 213"/>
                <a:gd name="T43" fmla="*/ 323 h 611"/>
                <a:gd name="T44" fmla="*/ 92 w 213"/>
                <a:gd name="T45" fmla="*/ 323 h 611"/>
                <a:gd name="T46" fmla="*/ 24 w 213"/>
                <a:gd name="T47" fmla="*/ 437 h 611"/>
                <a:gd name="T48" fmla="*/ 18 w 213"/>
                <a:gd name="T49" fmla="*/ 471 h 611"/>
                <a:gd name="T50" fmla="*/ 0 w 213"/>
                <a:gd name="T51" fmla="*/ 547 h 611"/>
                <a:gd name="T52" fmla="*/ 50 w 213"/>
                <a:gd name="T53" fmla="*/ 611 h 611"/>
                <a:gd name="T54" fmla="*/ 114 w 213"/>
                <a:gd name="T55" fmla="*/ 611 h 611"/>
                <a:gd name="T56" fmla="*/ 104 w 213"/>
                <a:gd name="T57" fmla="*/ 555 h 611"/>
                <a:gd name="T58" fmla="*/ 120 w 213"/>
                <a:gd name="T59" fmla="*/ 515 h 611"/>
                <a:gd name="T60" fmla="*/ 150 w 213"/>
                <a:gd name="T61" fmla="*/ 449 h 611"/>
                <a:gd name="T62" fmla="*/ 166 w 213"/>
                <a:gd name="T63" fmla="*/ 377 h 611"/>
                <a:gd name="T64" fmla="*/ 156 w 213"/>
                <a:gd name="T65" fmla="*/ 295 h 611"/>
                <a:gd name="T66" fmla="*/ 170 w 213"/>
                <a:gd name="T67" fmla="*/ 203 h 611"/>
                <a:gd name="T68" fmla="*/ 212 w 213"/>
                <a:gd name="T69" fmla="*/ 95 h 611"/>
                <a:gd name="T70" fmla="*/ 213 w 213"/>
                <a:gd name="T71" fmla="*/ 0 h 611"/>
                <a:gd name="T72" fmla="*/ 207 w 213"/>
                <a:gd name="T73" fmla="*/ 0 h 611"/>
                <a:gd name="T74" fmla="*/ 201 w 213"/>
                <a:gd name="T75" fmla="*/ 0 h 611"/>
                <a:gd name="T76" fmla="*/ 195 w 213"/>
                <a:gd name="T77" fmla="*/ 0 h 611"/>
                <a:gd name="T78" fmla="*/ 189 w 213"/>
                <a:gd name="T79" fmla="*/ 0 h 611"/>
                <a:gd name="T80" fmla="*/ 183 w 213"/>
                <a:gd name="T81" fmla="*/ 6 h 611"/>
                <a:gd name="T82" fmla="*/ 177 w 213"/>
                <a:gd name="T83" fmla="*/ 6 h 611"/>
                <a:gd name="T84" fmla="*/ 171 w 213"/>
                <a:gd name="T85" fmla="*/ 12 h 611"/>
                <a:gd name="T86" fmla="*/ 171 w 213"/>
                <a:gd name="T87" fmla="*/ 12 h 611"/>
                <a:gd name="T88" fmla="*/ 171 w 213"/>
                <a:gd name="T89" fmla="*/ 12 h 6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13" h="611">
                  <a:moveTo>
                    <a:pt x="171" y="12"/>
                  </a:moveTo>
                  <a:lnTo>
                    <a:pt x="159" y="24"/>
                  </a:lnTo>
                  <a:lnTo>
                    <a:pt x="153" y="36"/>
                  </a:lnTo>
                  <a:lnTo>
                    <a:pt x="128" y="60"/>
                  </a:lnTo>
                  <a:lnTo>
                    <a:pt x="110" y="83"/>
                  </a:lnTo>
                  <a:lnTo>
                    <a:pt x="86" y="119"/>
                  </a:lnTo>
                  <a:lnTo>
                    <a:pt x="68" y="167"/>
                  </a:lnTo>
                  <a:lnTo>
                    <a:pt x="68" y="221"/>
                  </a:lnTo>
                  <a:lnTo>
                    <a:pt x="68" y="227"/>
                  </a:lnTo>
                  <a:lnTo>
                    <a:pt x="68" y="233"/>
                  </a:lnTo>
                  <a:lnTo>
                    <a:pt x="68" y="239"/>
                  </a:lnTo>
                  <a:lnTo>
                    <a:pt x="68" y="245"/>
                  </a:lnTo>
                  <a:lnTo>
                    <a:pt x="68" y="251"/>
                  </a:lnTo>
                  <a:lnTo>
                    <a:pt x="68" y="251"/>
                  </a:lnTo>
                  <a:lnTo>
                    <a:pt x="68" y="257"/>
                  </a:lnTo>
                  <a:lnTo>
                    <a:pt x="68" y="269"/>
                  </a:lnTo>
                  <a:lnTo>
                    <a:pt x="74" y="287"/>
                  </a:lnTo>
                  <a:lnTo>
                    <a:pt x="80" y="305"/>
                  </a:lnTo>
                  <a:lnTo>
                    <a:pt x="86" y="311"/>
                  </a:lnTo>
                  <a:lnTo>
                    <a:pt x="86" y="311"/>
                  </a:lnTo>
                  <a:lnTo>
                    <a:pt x="92" y="317"/>
                  </a:lnTo>
                  <a:lnTo>
                    <a:pt x="92" y="323"/>
                  </a:lnTo>
                  <a:lnTo>
                    <a:pt x="92" y="323"/>
                  </a:lnTo>
                  <a:lnTo>
                    <a:pt x="24" y="437"/>
                  </a:lnTo>
                  <a:lnTo>
                    <a:pt x="18" y="471"/>
                  </a:lnTo>
                  <a:lnTo>
                    <a:pt x="0" y="547"/>
                  </a:lnTo>
                  <a:lnTo>
                    <a:pt x="50" y="611"/>
                  </a:lnTo>
                  <a:lnTo>
                    <a:pt x="114" y="611"/>
                  </a:lnTo>
                  <a:lnTo>
                    <a:pt x="104" y="555"/>
                  </a:lnTo>
                  <a:lnTo>
                    <a:pt x="120" y="515"/>
                  </a:lnTo>
                  <a:lnTo>
                    <a:pt x="150" y="449"/>
                  </a:lnTo>
                  <a:lnTo>
                    <a:pt x="166" y="377"/>
                  </a:lnTo>
                  <a:lnTo>
                    <a:pt x="156" y="295"/>
                  </a:lnTo>
                  <a:lnTo>
                    <a:pt x="170" y="203"/>
                  </a:lnTo>
                  <a:lnTo>
                    <a:pt x="212" y="95"/>
                  </a:lnTo>
                  <a:lnTo>
                    <a:pt x="213" y="0"/>
                  </a:lnTo>
                  <a:lnTo>
                    <a:pt x="207" y="0"/>
                  </a:lnTo>
                  <a:lnTo>
                    <a:pt x="201" y="0"/>
                  </a:lnTo>
                  <a:lnTo>
                    <a:pt x="195" y="0"/>
                  </a:lnTo>
                  <a:lnTo>
                    <a:pt x="189" y="0"/>
                  </a:lnTo>
                  <a:lnTo>
                    <a:pt x="183" y="6"/>
                  </a:lnTo>
                  <a:lnTo>
                    <a:pt x="177" y="6"/>
                  </a:lnTo>
                  <a:lnTo>
                    <a:pt x="171" y="12"/>
                  </a:lnTo>
                  <a:lnTo>
                    <a:pt x="171" y="12"/>
                  </a:lnTo>
                  <a:lnTo>
                    <a:pt x="171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63850" name="Freeform 10"/>
            <p:cNvSpPr>
              <a:spLocks/>
            </p:cNvSpPr>
            <p:nvPr/>
          </p:nvSpPr>
          <p:spPr bwMode="ltGray">
            <a:xfrm>
              <a:off x="4292" y="3936"/>
              <a:ext cx="167" cy="384"/>
            </a:xfrm>
            <a:custGeom>
              <a:avLst/>
              <a:gdLst>
                <a:gd name="T0" fmla="*/ 149 w 167"/>
                <a:gd name="T1" fmla="*/ 60 h 384"/>
                <a:gd name="T2" fmla="*/ 119 w 167"/>
                <a:gd name="T3" fmla="*/ 30 h 384"/>
                <a:gd name="T4" fmla="*/ 89 w 167"/>
                <a:gd name="T5" fmla="*/ 12 h 384"/>
                <a:gd name="T6" fmla="*/ 59 w 167"/>
                <a:gd name="T7" fmla="*/ 0 h 384"/>
                <a:gd name="T8" fmla="*/ 54 w 167"/>
                <a:gd name="T9" fmla="*/ 70 h 384"/>
                <a:gd name="T10" fmla="*/ 46 w 167"/>
                <a:gd name="T11" fmla="*/ 112 h 384"/>
                <a:gd name="T12" fmla="*/ 52 w 167"/>
                <a:gd name="T13" fmla="*/ 168 h 384"/>
                <a:gd name="T14" fmla="*/ 24 w 167"/>
                <a:gd name="T15" fmla="*/ 194 h 384"/>
                <a:gd name="T16" fmla="*/ 16 w 167"/>
                <a:gd name="T17" fmla="*/ 258 h 384"/>
                <a:gd name="T18" fmla="*/ 2 w 167"/>
                <a:gd name="T19" fmla="*/ 300 h 384"/>
                <a:gd name="T20" fmla="*/ 0 w 167"/>
                <a:gd name="T21" fmla="*/ 352 h 384"/>
                <a:gd name="T22" fmla="*/ 47 w 167"/>
                <a:gd name="T23" fmla="*/ 384 h 384"/>
                <a:gd name="T24" fmla="*/ 149 w 167"/>
                <a:gd name="T25" fmla="*/ 384 h 384"/>
                <a:gd name="T26" fmla="*/ 134 w 167"/>
                <a:gd name="T27" fmla="*/ 350 h 384"/>
                <a:gd name="T28" fmla="*/ 104 w 167"/>
                <a:gd name="T29" fmla="*/ 324 h 384"/>
                <a:gd name="T30" fmla="*/ 138 w 167"/>
                <a:gd name="T31" fmla="*/ 274 h 384"/>
                <a:gd name="T32" fmla="*/ 122 w 167"/>
                <a:gd name="T33" fmla="*/ 220 h 384"/>
                <a:gd name="T34" fmla="*/ 132 w 167"/>
                <a:gd name="T35" fmla="*/ 186 h 384"/>
                <a:gd name="T36" fmla="*/ 140 w 167"/>
                <a:gd name="T37" fmla="*/ 154 h 384"/>
                <a:gd name="T38" fmla="*/ 167 w 167"/>
                <a:gd name="T39" fmla="*/ 90 h 384"/>
                <a:gd name="T40" fmla="*/ 149 w 167"/>
                <a:gd name="T41" fmla="*/ 60 h 384"/>
                <a:gd name="T42" fmla="*/ 149 w 167"/>
                <a:gd name="T43" fmla="*/ 60 h 384"/>
                <a:gd name="T44" fmla="*/ 149 w 167"/>
                <a:gd name="T45" fmla="*/ 60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67" h="384">
                  <a:moveTo>
                    <a:pt x="149" y="60"/>
                  </a:moveTo>
                  <a:lnTo>
                    <a:pt x="119" y="30"/>
                  </a:lnTo>
                  <a:lnTo>
                    <a:pt x="89" y="12"/>
                  </a:lnTo>
                  <a:lnTo>
                    <a:pt x="59" y="0"/>
                  </a:lnTo>
                  <a:lnTo>
                    <a:pt x="54" y="70"/>
                  </a:lnTo>
                  <a:lnTo>
                    <a:pt x="46" y="112"/>
                  </a:lnTo>
                  <a:lnTo>
                    <a:pt x="52" y="168"/>
                  </a:lnTo>
                  <a:lnTo>
                    <a:pt x="24" y="194"/>
                  </a:lnTo>
                  <a:lnTo>
                    <a:pt x="16" y="258"/>
                  </a:lnTo>
                  <a:lnTo>
                    <a:pt x="2" y="300"/>
                  </a:lnTo>
                  <a:lnTo>
                    <a:pt x="0" y="352"/>
                  </a:lnTo>
                  <a:lnTo>
                    <a:pt x="47" y="384"/>
                  </a:lnTo>
                  <a:lnTo>
                    <a:pt x="149" y="384"/>
                  </a:lnTo>
                  <a:lnTo>
                    <a:pt x="134" y="350"/>
                  </a:lnTo>
                  <a:lnTo>
                    <a:pt x="104" y="324"/>
                  </a:lnTo>
                  <a:lnTo>
                    <a:pt x="138" y="274"/>
                  </a:lnTo>
                  <a:lnTo>
                    <a:pt x="122" y="220"/>
                  </a:lnTo>
                  <a:lnTo>
                    <a:pt x="132" y="186"/>
                  </a:lnTo>
                  <a:lnTo>
                    <a:pt x="140" y="154"/>
                  </a:lnTo>
                  <a:lnTo>
                    <a:pt x="167" y="90"/>
                  </a:lnTo>
                  <a:lnTo>
                    <a:pt x="149" y="60"/>
                  </a:lnTo>
                  <a:lnTo>
                    <a:pt x="149" y="60"/>
                  </a:lnTo>
                  <a:lnTo>
                    <a:pt x="149" y="6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63851" name="Freeform 11"/>
            <p:cNvSpPr>
              <a:spLocks/>
            </p:cNvSpPr>
            <p:nvPr/>
          </p:nvSpPr>
          <p:spPr bwMode="ltGray">
            <a:xfrm>
              <a:off x="4100" y="4020"/>
              <a:ext cx="166" cy="300"/>
            </a:xfrm>
            <a:custGeom>
              <a:avLst/>
              <a:gdLst>
                <a:gd name="T0" fmla="*/ 136 w 166"/>
                <a:gd name="T1" fmla="*/ 12 h 300"/>
                <a:gd name="T2" fmla="*/ 100 w 166"/>
                <a:gd name="T3" fmla="*/ 0 h 300"/>
                <a:gd name="T4" fmla="*/ 78 w 166"/>
                <a:gd name="T5" fmla="*/ 64 h 300"/>
                <a:gd name="T6" fmla="*/ 70 w 166"/>
                <a:gd name="T7" fmla="*/ 126 h 300"/>
                <a:gd name="T8" fmla="*/ 46 w 166"/>
                <a:gd name="T9" fmla="*/ 184 h 300"/>
                <a:gd name="T10" fmla="*/ 58 w 166"/>
                <a:gd name="T11" fmla="*/ 232 h 300"/>
                <a:gd name="T12" fmla="*/ 38 w 166"/>
                <a:gd name="T13" fmla="*/ 268 h 300"/>
                <a:gd name="T14" fmla="*/ 0 w 166"/>
                <a:gd name="T15" fmla="*/ 300 h 300"/>
                <a:gd name="T16" fmla="*/ 160 w 166"/>
                <a:gd name="T17" fmla="*/ 300 h 300"/>
                <a:gd name="T18" fmla="*/ 136 w 166"/>
                <a:gd name="T19" fmla="*/ 272 h 300"/>
                <a:gd name="T20" fmla="*/ 98 w 166"/>
                <a:gd name="T21" fmla="*/ 234 h 300"/>
                <a:gd name="T22" fmla="*/ 130 w 166"/>
                <a:gd name="T23" fmla="*/ 188 h 300"/>
                <a:gd name="T24" fmla="*/ 138 w 166"/>
                <a:gd name="T25" fmla="*/ 134 h 300"/>
                <a:gd name="T26" fmla="*/ 144 w 166"/>
                <a:gd name="T27" fmla="*/ 94 h 300"/>
                <a:gd name="T28" fmla="*/ 164 w 166"/>
                <a:gd name="T29" fmla="*/ 60 h 300"/>
                <a:gd name="T30" fmla="*/ 166 w 166"/>
                <a:gd name="T31" fmla="*/ 0 h 300"/>
                <a:gd name="T32" fmla="*/ 136 w 166"/>
                <a:gd name="T33" fmla="*/ 12 h 300"/>
                <a:gd name="T34" fmla="*/ 136 w 166"/>
                <a:gd name="T35" fmla="*/ 12 h 300"/>
                <a:gd name="T36" fmla="*/ 136 w 166"/>
                <a:gd name="T37" fmla="*/ 12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66" h="300">
                  <a:moveTo>
                    <a:pt x="136" y="12"/>
                  </a:moveTo>
                  <a:lnTo>
                    <a:pt x="100" y="0"/>
                  </a:lnTo>
                  <a:lnTo>
                    <a:pt x="78" y="64"/>
                  </a:lnTo>
                  <a:lnTo>
                    <a:pt x="70" y="126"/>
                  </a:lnTo>
                  <a:lnTo>
                    <a:pt x="46" y="184"/>
                  </a:lnTo>
                  <a:lnTo>
                    <a:pt x="58" y="232"/>
                  </a:lnTo>
                  <a:lnTo>
                    <a:pt x="38" y="268"/>
                  </a:lnTo>
                  <a:lnTo>
                    <a:pt x="0" y="300"/>
                  </a:lnTo>
                  <a:lnTo>
                    <a:pt x="160" y="300"/>
                  </a:lnTo>
                  <a:lnTo>
                    <a:pt x="136" y="272"/>
                  </a:lnTo>
                  <a:lnTo>
                    <a:pt x="98" y="234"/>
                  </a:lnTo>
                  <a:lnTo>
                    <a:pt x="130" y="188"/>
                  </a:lnTo>
                  <a:lnTo>
                    <a:pt x="138" y="134"/>
                  </a:lnTo>
                  <a:lnTo>
                    <a:pt x="144" y="94"/>
                  </a:lnTo>
                  <a:lnTo>
                    <a:pt x="164" y="60"/>
                  </a:lnTo>
                  <a:lnTo>
                    <a:pt x="166" y="0"/>
                  </a:lnTo>
                  <a:lnTo>
                    <a:pt x="136" y="12"/>
                  </a:lnTo>
                  <a:lnTo>
                    <a:pt x="136" y="12"/>
                  </a:lnTo>
                  <a:lnTo>
                    <a:pt x="136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63852" name="Freeform 12"/>
            <p:cNvSpPr>
              <a:spLocks/>
            </p:cNvSpPr>
            <p:nvPr/>
          </p:nvSpPr>
          <p:spPr bwMode="ltGray">
            <a:xfrm>
              <a:off x="3910" y="4038"/>
              <a:ext cx="237" cy="282"/>
            </a:xfrm>
            <a:custGeom>
              <a:avLst/>
              <a:gdLst>
                <a:gd name="T0" fmla="*/ 201 w 237"/>
                <a:gd name="T1" fmla="*/ 0 h 282"/>
                <a:gd name="T2" fmla="*/ 183 w 237"/>
                <a:gd name="T3" fmla="*/ 0 h 282"/>
                <a:gd name="T4" fmla="*/ 158 w 237"/>
                <a:gd name="T5" fmla="*/ 50 h 282"/>
                <a:gd name="T6" fmla="*/ 148 w 237"/>
                <a:gd name="T7" fmla="*/ 92 h 282"/>
                <a:gd name="T8" fmla="*/ 120 w 237"/>
                <a:gd name="T9" fmla="*/ 144 h 282"/>
                <a:gd name="T10" fmla="*/ 82 w 237"/>
                <a:gd name="T11" fmla="*/ 182 h 282"/>
                <a:gd name="T12" fmla="*/ 60 w 237"/>
                <a:gd name="T13" fmla="*/ 232 h 282"/>
                <a:gd name="T14" fmla="*/ 0 w 237"/>
                <a:gd name="T15" fmla="*/ 282 h 282"/>
                <a:gd name="T16" fmla="*/ 128 w 237"/>
                <a:gd name="T17" fmla="*/ 282 h 282"/>
                <a:gd name="T18" fmla="*/ 154 w 237"/>
                <a:gd name="T19" fmla="*/ 254 h 282"/>
                <a:gd name="T20" fmla="*/ 158 w 237"/>
                <a:gd name="T21" fmla="*/ 196 h 282"/>
                <a:gd name="T22" fmla="*/ 188 w 237"/>
                <a:gd name="T23" fmla="*/ 148 h 282"/>
                <a:gd name="T24" fmla="*/ 196 w 237"/>
                <a:gd name="T25" fmla="*/ 70 h 282"/>
                <a:gd name="T26" fmla="*/ 237 w 237"/>
                <a:gd name="T27" fmla="*/ 0 h 282"/>
                <a:gd name="T28" fmla="*/ 201 w 237"/>
                <a:gd name="T29" fmla="*/ 0 h 282"/>
                <a:gd name="T30" fmla="*/ 201 w 237"/>
                <a:gd name="T31" fmla="*/ 0 h 282"/>
                <a:gd name="T32" fmla="*/ 201 w 237"/>
                <a:gd name="T33" fmla="*/ 0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37" h="282">
                  <a:moveTo>
                    <a:pt x="201" y="0"/>
                  </a:moveTo>
                  <a:lnTo>
                    <a:pt x="183" y="0"/>
                  </a:lnTo>
                  <a:lnTo>
                    <a:pt x="158" y="50"/>
                  </a:lnTo>
                  <a:lnTo>
                    <a:pt x="148" y="92"/>
                  </a:lnTo>
                  <a:lnTo>
                    <a:pt x="120" y="144"/>
                  </a:lnTo>
                  <a:lnTo>
                    <a:pt x="82" y="182"/>
                  </a:lnTo>
                  <a:lnTo>
                    <a:pt x="60" y="232"/>
                  </a:lnTo>
                  <a:lnTo>
                    <a:pt x="0" y="282"/>
                  </a:lnTo>
                  <a:lnTo>
                    <a:pt x="128" y="282"/>
                  </a:lnTo>
                  <a:lnTo>
                    <a:pt x="154" y="254"/>
                  </a:lnTo>
                  <a:lnTo>
                    <a:pt x="158" y="196"/>
                  </a:lnTo>
                  <a:lnTo>
                    <a:pt x="188" y="148"/>
                  </a:lnTo>
                  <a:lnTo>
                    <a:pt x="196" y="70"/>
                  </a:lnTo>
                  <a:lnTo>
                    <a:pt x="237" y="0"/>
                  </a:lnTo>
                  <a:lnTo>
                    <a:pt x="201" y="0"/>
                  </a:lnTo>
                  <a:lnTo>
                    <a:pt x="201" y="0"/>
                  </a:lnTo>
                  <a:lnTo>
                    <a:pt x="201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63853" name="Freeform 13"/>
            <p:cNvSpPr>
              <a:spLocks/>
            </p:cNvSpPr>
            <p:nvPr/>
          </p:nvSpPr>
          <p:spPr bwMode="ltGray">
            <a:xfrm>
              <a:off x="3674" y="4086"/>
              <a:ext cx="196" cy="234"/>
            </a:xfrm>
            <a:custGeom>
              <a:avLst/>
              <a:gdLst>
                <a:gd name="T0" fmla="*/ 167 w 196"/>
                <a:gd name="T1" fmla="*/ 54 h 234"/>
                <a:gd name="T2" fmla="*/ 113 w 196"/>
                <a:gd name="T3" fmla="*/ 24 h 234"/>
                <a:gd name="T4" fmla="*/ 83 w 196"/>
                <a:gd name="T5" fmla="*/ 0 h 234"/>
                <a:gd name="T6" fmla="*/ 80 w 196"/>
                <a:gd name="T7" fmla="*/ 62 h 234"/>
                <a:gd name="T8" fmla="*/ 58 w 196"/>
                <a:gd name="T9" fmla="*/ 100 h 234"/>
                <a:gd name="T10" fmla="*/ 54 w 196"/>
                <a:gd name="T11" fmla="*/ 160 h 234"/>
                <a:gd name="T12" fmla="*/ 36 w 196"/>
                <a:gd name="T13" fmla="*/ 202 h 234"/>
                <a:gd name="T14" fmla="*/ 0 w 196"/>
                <a:gd name="T15" fmla="*/ 234 h 234"/>
                <a:gd name="T16" fmla="*/ 146 w 196"/>
                <a:gd name="T17" fmla="*/ 234 h 234"/>
                <a:gd name="T18" fmla="*/ 170 w 196"/>
                <a:gd name="T19" fmla="*/ 198 h 234"/>
                <a:gd name="T20" fmla="*/ 158 w 196"/>
                <a:gd name="T21" fmla="*/ 138 h 234"/>
                <a:gd name="T22" fmla="*/ 196 w 196"/>
                <a:gd name="T23" fmla="*/ 100 h 234"/>
                <a:gd name="T24" fmla="*/ 191 w 196"/>
                <a:gd name="T25" fmla="*/ 54 h 234"/>
                <a:gd name="T26" fmla="*/ 167 w 196"/>
                <a:gd name="T27" fmla="*/ 54 h 234"/>
                <a:gd name="T28" fmla="*/ 167 w 196"/>
                <a:gd name="T29" fmla="*/ 54 h 234"/>
                <a:gd name="T30" fmla="*/ 167 w 196"/>
                <a:gd name="T31" fmla="*/ 54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96" h="234">
                  <a:moveTo>
                    <a:pt x="167" y="54"/>
                  </a:moveTo>
                  <a:lnTo>
                    <a:pt x="113" y="24"/>
                  </a:lnTo>
                  <a:lnTo>
                    <a:pt x="83" y="0"/>
                  </a:lnTo>
                  <a:lnTo>
                    <a:pt x="80" y="62"/>
                  </a:lnTo>
                  <a:lnTo>
                    <a:pt x="58" y="100"/>
                  </a:lnTo>
                  <a:lnTo>
                    <a:pt x="54" y="160"/>
                  </a:lnTo>
                  <a:lnTo>
                    <a:pt x="36" y="202"/>
                  </a:lnTo>
                  <a:lnTo>
                    <a:pt x="0" y="234"/>
                  </a:lnTo>
                  <a:lnTo>
                    <a:pt x="146" y="234"/>
                  </a:lnTo>
                  <a:lnTo>
                    <a:pt x="170" y="198"/>
                  </a:lnTo>
                  <a:lnTo>
                    <a:pt x="158" y="138"/>
                  </a:lnTo>
                  <a:lnTo>
                    <a:pt x="196" y="100"/>
                  </a:lnTo>
                  <a:lnTo>
                    <a:pt x="191" y="54"/>
                  </a:lnTo>
                  <a:lnTo>
                    <a:pt x="167" y="54"/>
                  </a:lnTo>
                  <a:lnTo>
                    <a:pt x="167" y="54"/>
                  </a:lnTo>
                  <a:lnTo>
                    <a:pt x="167" y="54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63854" name="Freeform 14"/>
            <p:cNvSpPr>
              <a:spLocks/>
            </p:cNvSpPr>
            <p:nvPr/>
          </p:nvSpPr>
          <p:spPr bwMode="ltGray">
            <a:xfrm>
              <a:off x="3476" y="4068"/>
              <a:ext cx="190" cy="252"/>
            </a:xfrm>
            <a:custGeom>
              <a:avLst/>
              <a:gdLst>
                <a:gd name="T0" fmla="*/ 190 w 190"/>
                <a:gd name="T1" fmla="*/ 0 h 252"/>
                <a:gd name="T2" fmla="*/ 166 w 190"/>
                <a:gd name="T3" fmla="*/ 0 h 252"/>
                <a:gd name="T4" fmla="*/ 158 w 190"/>
                <a:gd name="T5" fmla="*/ 38 h 252"/>
                <a:gd name="T6" fmla="*/ 138 w 190"/>
                <a:gd name="T7" fmla="*/ 120 h 252"/>
                <a:gd name="T8" fmla="*/ 94 w 190"/>
                <a:gd name="T9" fmla="*/ 180 h 252"/>
                <a:gd name="T10" fmla="*/ 62 w 190"/>
                <a:gd name="T11" fmla="*/ 234 h 252"/>
                <a:gd name="T12" fmla="*/ 0 w 190"/>
                <a:gd name="T13" fmla="*/ 252 h 252"/>
                <a:gd name="T14" fmla="*/ 128 w 190"/>
                <a:gd name="T15" fmla="*/ 252 h 252"/>
                <a:gd name="T16" fmla="*/ 142 w 190"/>
                <a:gd name="T17" fmla="*/ 188 h 252"/>
                <a:gd name="T18" fmla="*/ 186 w 190"/>
                <a:gd name="T19" fmla="*/ 90 h 252"/>
                <a:gd name="T20" fmla="*/ 190 w 190"/>
                <a:gd name="T21" fmla="*/ 38 h 252"/>
                <a:gd name="T22" fmla="*/ 190 w 190"/>
                <a:gd name="T23" fmla="*/ 0 h 252"/>
                <a:gd name="T24" fmla="*/ 190 w 190"/>
                <a:gd name="T25" fmla="*/ 0 h 252"/>
                <a:gd name="T26" fmla="*/ 190 w 190"/>
                <a:gd name="T27" fmla="*/ 0 h 252"/>
                <a:gd name="T28" fmla="*/ 190 w 190"/>
                <a:gd name="T29" fmla="*/ 0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90" h="252">
                  <a:moveTo>
                    <a:pt x="190" y="0"/>
                  </a:moveTo>
                  <a:lnTo>
                    <a:pt x="166" y="0"/>
                  </a:lnTo>
                  <a:lnTo>
                    <a:pt x="158" y="38"/>
                  </a:lnTo>
                  <a:lnTo>
                    <a:pt x="138" y="120"/>
                  </a:lnTo>
                  <a:lnTo>
                    <a:pt x="94" y="180"/>
                  </a:lnTo>
                  <a:lnTo>
                    <a:pt x="62" y="234"/>
                  </a:lnTo>
                  <a:lnTo>
                    <a:pt x="0" y="252"/>
                  </a:lnTo>
                  <a:lnTo>
                    <a:pt x="128" y="252"/>
                  </a:lnTo>
                  <a:lnTo>
                    <a:pt x="142" y="188"/>
                  </a:lnTo>
                  <a:lnTo>
                    <a:pt x="186" y="90"/>
                  </a:lnTo>
                  <a:lnTo>
                    <a:pt x="190" y="38"/>
                  </a:lnTo>
                  <a:lnTo>
                    <a:pt x="190" y="0"/>
                  </a:lnTo>
                  <a:lnTo>
                    <a:pt x="190" y="0"/>
                  </a:lnTo>
                  <a:lnTo>
                    <a:pt x="190" y="0"/>
                  </a:lnTo>
                  <a:lnTo>
                    <a:pt x="190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63855" name="Freeform 15"/>
            <p:cNvSpPr>
              <a:spLocks/>
            </p:cNvSpPr>
            <p:nvPr/>
          </p:nvSpPr>
          <p:spPr bwMode="ltGray">
            <a:xfrm>
              <a:off x="3170" y="4188"/>
              <a:ext cx="230" cy="132"/>
            </a:xfrm>
            <a:custGeom>
              <a:avLst/>
              <a:gdLst>
                <a:gd name="T0" fmla="*/ 197 w 230"/>
                <a:gd name="T1" fmla="*/ 0 h 132"/>
                <a:gd name="T2" fmla="*/ 191 w 230"/>
                <a:gd name="T3" fmla="*/ 0 h 132"/>
                <a:gd name="T4" fmla="*/ 185 w 230"/>
                <a:gd name="T5" fmla="*/ 0 h 132"/>
                <a:gd name="T6" fmla="*/ 173 w 230"/>
                <a:gd name="T7" fmla="*/ 0 h 132"/>
                <a:gd name="T8" fmla="*/ 161 w 230"/>
                <a:gd name="T9" fmla="*/ 0 h 132"/>
                <a:gd name="T10" fmla="*/ 155 w 230"/>
                <a:gd name="T11" fmla="*/ 0 h 132"/>
                <a:gd name="T12" fmla="*/ 138 w 230"/>
                <a:gd name="T13" fmla="*/ 6 h 132"/>
                <a:gd name="T14" fmla="*/ 132 w 230"/>
                <a:gd name="T15" fmla="*/ 6 h 132"/>
                <a:gd name="T16" fmla="*/ 35 w 230"/>
                <a:gd name="T17" fmla="*/ 18 h 132"/>
                <a:gd name="T18" fmla="*/ 11 w 230"/>
                <a:gd name="T19" fmla="*/ 30 h 132"/>
                <a:gd name="T20" fmla="*/ 23 w 230"/>
                <a:gd name="T21" fmla="*/ 54 h 132"/>
                <a:gd name="T22" fmla="*/ 0 w 230"/>
                <a:gd name="T23" fmla="*/ 100 h 132"/>
                <a:gd name="T24" fmla="*/ 0 w 230"/>
                <a:gd name="T25" fmla="*/ 132 h 132"/>
                <a:gd name="T26" fmla="*/ 162 w 230"/>
                <a:gd name="T27" fmla="*/ 132 h 132"/>
                <a:gd name="T28" fmla="*/ 204 w 230"/>
                <a:gd name="T29" fmla="*/ 88 h 132"/>
                <a:gd name="T30" fmla="*/ 230 w 230"/>
                <a:gd name="T31" fmla="*/ 46 h 132"/>
                <a:gd name="T32" fmla="*/ 214 w 230"/>
                <a:gd name="T33" fmla="*/ 24 h 132"/>
                <a:gd name="T34" fmla="*/ 215 w 230"/>
                <a:gd name="T35" fmla="*/ 0 h 132"/>
                <a:gd name="T36" fmla="*/ 209 w 230"/>
                <a:gd name="T37" fmla="*/ 0 h 132"/>
                <a:gd name="T38" fmla="*/ 203 w 230"/>
                <a:gd name="T39" fmla="*/ 0 h 132"/>
                <a:gd name="T40" fmla="*/ 203 w 230"/>
                <a:gd name="T41" fmla="*/ 0 h 132"/>
                <a:gd name="T42" fmla="*/ 197 w 230"/>
                <a:gd name="T43" fmla="*/ 0 h 132"/>
                <a:gd name="T44" fmla="*/ 197 w 230"/>
                <a:gd name="T45" fmla="*/ 0 h 132"/>
                <a:gd name="T46" fmla="*/ 197 w 230"/>
                <a:gd name="T47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30" h="132">
                  <a:moveTo>
                    <a:pt x="197" y="0"/>
                  </a:moveTo>
                  <a:lnTo>
                    <a:pt x="191" y="0"/>
                  </a:lnTo>
                  <a:lnTo>
                    <a:pt x="185" y="0"/>
                  </a:lnTo>
                  <a:lnTo>
                    <a:pt x="173" y="0"/>
                  </a:lnTo>
                  <a:lnTo>
                    <a:pt x="161" y="0"/>
                  </a:lnTo>
                  <a:lnTo>
                    <a:pt x="155" y="0"/>
                  </a:lnTo>
                  <a:lnTo>
                    <a:pt x="138" y="6"/>
                  </a:lnTo>
                  <a:lnTo>
                    <a:pt x="132" y="6"/>
                  </a:lnTo>
                  <a:lnTo>
                    <a:pt x="35" y="18"/>
                  </a:lnTo>
                  <a:lnTo>
                    <a:pt x="11" y="30"/>
                  </a:lnTo>
                  <a:lnTo>
                    <a:pt x="23" y="54"/>
                  </a:lnTo>
                  <a:lnTo>
                    <a:pt x="0" y="100"/>
                  </a:lnTo>
                  <a:lnTo>
                    <a:pt x="0" y="132"/>
                  </a:lnTo>
                  <a:lnTo>
                    <a:pt x="162" y="132"/>
                  </a:lnTo>
                  <a:lnTo>
                    <a:pt x="204" y="88"/>
                  </a:lnTo>
                  <a:lnTo>
                    <a:pt x="230" y="46"/>
                  </a:lnTo>
                  <a:lnTo>
                    <a:pt x="214" y="24"/>
                  </a:lnTo>
                  <a:lnTo>
                    <a:pt x="215" y="0"/>
                  </a:lnTo>
                  <a:lnTo>
                    <a:pt x="209" y="0"/>
                  </a:lnTo>
                  <a:lnTo>
                    <a:pt x="203" y="0"/>
                  </a:lnTo>
                  <a:lnTo>
                    <a:pt x="203" y="0"/>
                  </a:lnTo>
                  <a:lnTo>
                    <a:pt x="197" y="0"/>
                  </a:lnTo>
                  <a:lnTo>
                    <a:pt x="197" y="0"/>
                  </a:lnTo>
                  <a:lnTo>
                    <a:pt x="197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63856" name="Freeform 16"/>
            <p:cNvSpPr>
              <a:spLocks/>
            </p:cNvSpPr>
            <p:nvPr/>
          </p:nvSpPr>
          <p:spPr bwMode="ltGray">
            <a:xfrm>
              <a:off x="3044" y="4218"/>
              <a:ext cx="89" cy="102"/>
            </a:xfrm>
            <a:custGeom>
              <a:avLst/>
              <a:gdLst>
                <a:gd name="T0" fmla="*/ 71 w 89"/>
                <a:gd name="T1" fmla="*/ 0 h 102"/>
                <a:gd name="T2" fmla="*/ 66 w 89"/>
                <a:gd name="T3" fmla="*/ 48 h 102"/>
                <a:gd name="T4" fmla="*/ 30 w 89"/>
                <a:gd name="T5" fmla="*/ 72 h 102"/>
                <a:gd name="T6" fmla="*/ 0 w 89"/>
                <a:gd name="T7" fmla="*/ 102 h 102"/>
                <a:gd name="T8" fmla="*/ 66 w 89"/>
                <a:gd name="T9" fmla="*/ 102 h 102"/>
                <a:gd name="T10" fmla="*/ 88 w 89"/>
                <a:gd name="T11" fmla="*/ 56 h 102"/>
                <a:gd name="T12" fmla="*/ 89 w 89"/>
                <a:gd name="T13" fmla="*/ 6 h 102"/>
                <a:gd name="T14" fmla="*/ 71 w 89"/>
                <a:gd name="T15" fmla="*/ 0 h 102"/>
                <a:gd name="T16" fmla="*/ 71 w 89"/>
                <a:gd name="T17" fmla="*/ 0 h 102"/>
                <a:gd name="T18" fmla="*/ 71 w 89"/>
                <a:gd name="T19" fmla="*/ 0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9" h="102">
                  <a:moveTo>
                    <a:pt x="71" y="0"/>
                  </a:moveTo>
                  <a:lnTo>
                    <a:pt x="66" y="48"/>
                  </a:lnTo>
                  <a:lnTo>
                    <a:pt x="30" y="72"/>
                  </a:lnTo>
                  <a:lnTo>
                    <a:pt x="0" y="102"/>
                  </a:lnTo>
                  <a:lnTo>
                    <a:pt x="66" y="102"/>
                  </a:lnTo>
                  <a:lnTo>
                    <a:pt x="88" y="56"/>
                  </a:lnTo>
                  <a:lnTo>
                    <a:pt x="89" y="6"/>
                  </a:lnTo>
                  <a:lnTo>
                    <a:pt x="71" y="0"/>
                  </a:lnTo>
                  <a:lnTo>
                    <a:pt x="71" y="0"/>
                  </a:lnTo>
                  <a:lnTo>
                    <a:pt x="71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63857" name="Freeform 17"/>
            <p:cNvSpPr>
              <a:spLocks/>
            </p:cNvSpPr>
            <p:nvPr/>
          </p:nvSpPr>
          <p:spPr bwMode="ltGray">
            <a:xfrm>
              <a:off x="5482" y="3367"/>
              <a:ext cx="278" cy="953"/>
            </a:xfrm>
            <a:custGeom>
              <a:avLst/>
              <a:gdLst>
                <a:gd name="T0" fmla="*/ 278 w 278"/>
                <a:gd name="T1" fmla="*/ 24 h 953"/>
                <a:gd name="T2" fmla="*/ 272 w 278"/>
                <a:gd name="T3" fmla="*/ 24 h 953"/>
                <a:gd name="T4" fmla="*/ 272 w 278"/>
                <a:gd name="T5" fmla="*/ 18 h 953"/>
                <a:gd name="T6" fmla="*/ 266 w 278"/>
                <a:gd name="T7" fmla="*/ 18 h 953"/>
                <a:gd name="T8" fmla="*/ 254 w 278"/>
                <a:gd name="T9" fmla="*/ 12 h 953"/>
                <a:gd name="T10" fmla="*/ 236 w 278"/>
                <a:gd name="T11" fmla="*/ 6 h 953"/>
                <a:gd name="T12" fmla="*/ 212 w 278"/>
                <a:gd name="T13" fmla="*/ 0 h 953"/>
                <a:gd name="T14" fmla="*/ 206 w 278"/>
                <a:gd name="T15" fmla="*/ 6 h 953"/>
                <a:gd name="T16" fmla="*/ 198 w 278"/>
                <a:gd name="T17" fmla="*/ 129 h 953"/>
                <a:gd name="T18" fmla="*/ 184 w 278"/>
                <a:gd name="T19" fmla="*/ 209 h 953"/>
                <a:gd name="T20" fmla="*/ 182 w 278"/>
                <a:gd name="T21" fmla="*/ 249 h 953"/>
                <a:gd name="T22" fmla="*/ 200 w 278"/>
                <a:gd name="T23" fmla="*/ 339 h 953"/>
                <a:gd name="T24" fmla="*/ 186 w 278"/>
                <a:gd name="T25" fmla="*/ 481 h 953"/>
                <a:gd name="T26" fmla="*/ 176 w 278"/>
                <a:gd name="T27" fmla="*/ 521 h 953"/>
                <a:gd name="T28" fmla="*/ 156 w 278"/>
                <a:gd name="T29" fmla="*/ 601 h 953"/>
                <a:gd name="T30" fmla="*/ 172 w 278"/>
                <a:gd name="T31" fmla="*/ 681 h 953"/>
                <a:gd name="T32" fmla="*/ 138 w 278"/>
                <a:gd name="T33" fmla="*/ 765 h 953"/>
                <a:gd name="T34" fmla="*/ 96 w 278"/>
                <a:gd name="T35" fmla="*/ 847 h 953"/>
                <a:gd name="T36" fmla="*/ 50 w 278"/>
                <a:gd name="T37" fmla="*/ 899 h 953"/>
                <a:gd name="T38" fmla="*/ 0 w 278"/>
                <a:gd name="T39" fmla="*/ 953 h 953"/>
                <a:gd name="T40" fmla="*/ 278 w 278"/>
                <a:gd name="T41" fmla="*/ 953 h 953"/>
                <a:gd name="T42" fmla="*/ 278 w 278"/>
                <a:gd name="T43" fmla="*/ 24 h 953"/>
                <a:gd name="T44" fmla="*/ 278 w 278"/>
                <a:gd name="T45" fmla="*/ 24 h 953"/>
                <a:gd name="T46" fmla="*/ 278 w 278"/>
                <a:gd name="T47" fmla="*/ 24 h 9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78" h="953">
                  <a:moveTo>
                    <a:pt x="278" y="24"/>
                  </a:moveTo>
                  <a:lnTo>
                    <a:pt x="272" y="24"/>
                  </a:lnTo>
                  <a:lnTo>
                    <a:pt x="272" y="18"/>
                  </a:lnTo>
                  <a:lnTo>
                    <a:pt x="266" y="18"/>
                  </a:lnTo>
                  <a:lnTo>
                    <a:pt x="254" y="12"/>
                  </a:lnTo>
                  <a:lnTo>
                    <a:pt x="236" y="6"/>
                  </a:lnTo>
                  <a:lnTo>
                    <a:pt x="212" y="0"/>
                  </a:lnTo>
                  <a:lnTo>
                    <a:pt x="206" y="6"/>
                  </a:lnTo>
                  <a:lnTo>
                    <a:pt x="198" y="129"/>
                  </a:lnTo>
                  <a:lnTo>
                    <a:pt x="184" y="209"/>
                  </a:lnTo>
                  <a:lnTo>
                    <a:pt x="182" y="249"/>
                  </a:lnTo>
                  <a:lnTo>
                    <a:pt x="200" y="339"/>
                  </a:lnTo>
                  <a:lnTo>
                    <a:pt x="186" y="481"/>
                  </a:lnTo>
                  <a:lnTo>
                    <a:pt x="176" y="521"/>
                  </a:lnTo>
                  <a:lnTo>
                    <a:pt x="156" y="601"/>
                  </a:lnTo>
                  <a:lnTo>
                    <a:pt x="172" y="681"/>
                  </a:lnTo>
                  <a:lnTo>
                    <a:pt x="138" y="765"/>
                  </a:lnTo>
                  <a:lnTo>
                    <a:pt x="96" y="847"/>
                  </a:lnTo>
                  <a:lnTo>
                    <a:pt x="50" y="899"/>
                  </a:lnTo>
                  <a:lnTo>
                    <a:pt x="0" y="953"/>
                  </a:lnTo>
                  <a:lnTo>
                    <a:pt x="278" y="953"/>
                  </a:lnTo>
                  <a:lnTo>
                    <a:pt x="278" y="24"/>
                  </a:lnTo>
                  <a:lnTo>
                    <a:pt x="278" y="24"/>
                  </a:lnTo>
                  <a:lnTo>
                    <a:pt x="278" y="24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63858" name="Rectangle 18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63859" name="Rectangle 1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1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fld id="{DE5AC4E6-EBCE-4A16-825D-F0362E6D9FE1}" type="datetimeFigureOut">
              <a:rPr lang="ru-RU" altLang="ru-RU"/>
              <a:pPr/>
              <a:t>08.01.2019</a:t>
            </a:fld>
            <a:endParaRPr lang="ru-RU" altLang="ru-RU"/>
          </a:p>
        </p:txBody>
      </p:sp>
      <p:sp>
        <p:nvSpPr>
          <p:cNvPr id="163860" name="Rectangle 2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1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ru-RU" altLang="ru-RU"/>
          </a:p>
        </p:txBody>
      </p:sp>
      <p:sp>
        <p:nvSpPr>
          <p:cNvPr id="163861" name="Rectangle 2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1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fld id="{7F7A4208-745E-4A86-B2A8-768BC201F96F}" type="slidenum">
              <a:rPr lang="ru-RU" altLang="ru-RU"/>
              <a:pPr/>
              <a:t>‹#›</a:t>
            </a:fld>
            <a:endParaRPr lang="ru-RU" altLang="ru-RU"/>
          </a:p>
        </p:txBody>
      </p:sp>
      <p:sp>
        <p:nvSpPr>
          <p:cNvPr id="163862" name="Rectangle 2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1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anose="020B0604020202020204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anose="020B0604020202020204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anose="020B0604020202020204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anose="020B060402020202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anose="020B060402020202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anose="020B060402020202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anose="020B060402020202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anose="020B0604020202020204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anose="05000000000000000000" pitchFamily="2" charset="2"/>
        <a:buChar char="u"/>
        <a:defRPr sz="3200" kern="1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anose="05000000000000000000" pitchFamily="2" charset="2"/>
        <a:buChar char="u"/>
        <a:defRPr sz="2400" kern="1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anose="05000000000000000000" pitchFamily="2" charset="2"/>
        <a:buChar char="u"/>
        <a:defRPr sz="2000" kern="1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fotki.yandex.ru/tags/%D0%BF%D0%B5%D0%B9%D0%B7%D0%B0%D0%B6/users/aleks--kuznetsov/view/126137?how=week&amp;page=0" TargetMode="Externa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fotki.yandex.ru/tags/%D1%80%D0%B5%D0%BA%D0%B0/users/yaleso/view/110789?how=week&amp;page=2" TargetMode="External"/><Relationship Id="rId2" Type="http://schemas.openxmlformats.org/officeDocument/2006/relationships/image" Target="http://www.tns-counter.ru/V13a****yandex_ru/ru/CP1251/tmsec=yandex_fotki/0" TargetMode="Externa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4.jpeg"/><Relationship Id="rId5" Type="http://schemas.openxmlformats.org/officeDocument/2006/relationships/hyperlink" Target="http://kemclub.ru/best/3430743.jpg" TargetMode="External"/><Relationship Id="rId4" Type="http://schemas.openxmlformats.org/officeDocument/2006/relationships/image" Target="../media/image13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jpeg"/><Relationship Id="rId5" Type="http://schemas.openxmlformats.org/officeDocument/2006/relationships/hyperlink" Target="http://fotki.yandex.ru/tags/%D1%80%D0%B0%D1%81%D1%82%D0%B5%D0%BD%D0%B8%D1%8F/users/svjakunina/view/131158?how=week&amp;page=7" TargetMode="External"/><Relationship Id="rId4" Type="http://schemas.openxmlformats.org/officeDocument/2006/relationships/image" Target="../media/image18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hyperlink" Target="http://fotki.yandex.ru/tags/%D0%BF%D1%80%D0%B8%D1%80%D0%BE%D0%B4%D0%B0/users/fedornl/view/104526?how=week&amp;page=5" TargetMode="Externa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http://fotki.yandex.ru/context-tag.xml?page=11&amp;tag=%D0%B6%D0%B8%D0%B2%D0%BE%D1%82%D0%BD%D1%8B%D0%B5&amp;pos=first&amp;how=week" TargetMode="External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5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hyperlink" Target="http://macroclub.ru/gallery/data/508/Lichinka_plavunca_-_2.jpg" TargetMode="Externa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7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hyperlink" Target="http://barsuk.lenin.ru/01/som.jpg" TargetMode="External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2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49.jpe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hyperlink" Target="http://fotki.yandex.ru/tags/%D1%84%D0%B0%D1%83%D0%BD%D0%B0/users/crazy-sp32/view/91353?how=week&amp;page=20" TargetMode="External"/><Relationship Id="rId2" Type="http://schemas.openxmlformats.org/officeDocument/2006/relationships/image" Target="http://www.tns-counter.ru/V13a****yandex_ru/ru/CP1251/tmsec=yandex_fotki/0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0.jpe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5.png"/><Relationship Id="rId5" Type="http://schemas.openxmlformats.org/officeDocument/2006/relationships/image" Target="../media/image54.png"/><Relationship Id="rId4" Type="http://schemas.openxmlformats.org/officeDocument/2006/relationships/image" Target="../media/image53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hyperlink" Target="http://fotki.yandex.ru/users/ugeam/view/124289/" TargetMode="External"/><Relationship Id="rId2" Type="http://schemas.openxmlformats.org/officeDocument/2006/relationships/image" Target="http://www.tns-counter.ru/V13a****yandex_ru/ru/CP1251/tmsec=yandex_fotki/0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7.jpeg"/><Relationship Id="rId5" Type="http://schemas.openxmlformats.org/officeDocument/2006/relationships/hyperlink" Target="http://fotki.yandex.ru/users/koposln/view/128249/" TargetMode="External"/><Relationship Id="rId4" Type="http://schemas.openxmlformats.org/officeDocument/2006/relationships/image" Target="../media/image56.jpe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hyperlink" Target="http://max-foto.h14.ru/birds_photos/50.jpg" TargetMode="External"/><Relationship Id="rId2" Type="http://schemas.openxmlformats.org/officeDocument/2006/relationships/image" Target="http://www.tns-counter.ru/V13a****yandex_ru/ru/CP1251/tmsec=yandex_images/0" TargetMode="Externa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60.jpeg"/><Relationship Id="rId5" Type="http://schemas.openxmlformats.org/officeDocument/2006/relationships/image" Target="../media/image59.jpeg"/><Relationship Id="rId4" Type="http://schemas.openxmlformats.org/officeDocument/2006/relationships/image" Target="../media/image58.jpeg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jpeg"/><Relationship Id="rId1" Type="http://schemas.openxmlformats.org/officeDocument/2006/relationships/slideLayout" Target="../slideLayouts/slideLayout4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jpeg"/><Relationship Id="rId2" Type="http://schemas.openxmlformats.org/officeDocument/2006/relationships/image" Target="../media/image62.jpeg"/><Relationship Id="rId1" Type="http://schemas.openxmlformats.org/officeDocument/2006/relationships/slideLayout" Target="../slideLayouts/slideLayout4.xml"/></Relationships>
</file>

<file path=ppt/slides/_rels/slide39.xml.rels><?xml version="1.0" encoding="UTF-8" standalone="yes"?>
<Relationships xmlns="http://schemas.openxmlformats.org/package/2006/relationships"><Relationship Id="rId8" Type="http://schemas.openxmlformats.org/officeDocument/2006/relationships/image" Target="../media/image70.jpeg"/><Relationship Id="rId3" Type="http://schemas.openxmlformats.org/officeDocument/2006/relationships/image" Target="../media/image65.jpeg"/><Relationship Id="rId7" Type="http://schemas.openxmlformats.org/officeDocument/2006/relationships/image" Target="../media/image69.jpeg"/><Relationship Id="rId2" Type="http://schemas.openxmlformats.org/officeDocument/2006/relationships/image" Target="../media/image6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8.jpeg"/><Relationship Id="rId5" Type="http://schemas.openxmlformats.org/officeDocument/2006/relationships/image" Target="../media/image67.jpeg"/><Relationship Id="rId10" Type="http://schemas.openxmlformats.org/officeDocument/2006/relationships/image" Target="../media/image71.png"/><Relationship Id="rId4" Type="http://schemas.openxmlformats.org/officeDocument/2006/relationships/image" Target="../media/image66.jpeg"/><Relationship Id="rId9" Type="http://schemas.openxmlformats.org/officeDocument/2006/relationships/image" Target="../media/image3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fotki.yandex.ru/tags/%D0%BF%D0%B5%D0%B9%D0%B7%D0%B0%D0%B6/users/niko-matveev/view/145279?how=week&amp;page=0" TargetMode="External"/><Relationship Id="rId2" Type="http://schemas.openxmlformats.org/officeDocument/2006/relationships/image" Target="http://www.tns-counter.ru/V13a****yandex_ru/ru/CP1251/tmsec=yandex_fotki/0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2.jpe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3.jpeg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8" Type="http://schemas.openxmlformats.org/officeDocument/2006/relationships/hyperlink" Target="http://fotki.yandex.ru/users/vredinka777/view/20332" TargetMode="External"/><Relationship Id="rId13" Type="http://schemas.openxmlformats.org/officeDocument/2006/relationships/hyperlink" Target="http://fotki.yandex.ru/users/aleks--kuznetsov/view/62877" TargetMode="External"/><Relationship Id="rId18" Type="http://schemas.openxmlformats.org/officeDocument/2006/relationships/hyperlink" Target="http://basik.ru/macro/3001/short/" TargetMode="External"/><Relationship Id="rId3" Type="http://schemas.openxmlformats.org/officeDocument/2006/relationships/hyperlink" Target="http://fotki.yandex.ru/users/m2633/view/75689" TargetMode="External"/><Relationship Id="rId21" Type="http://schemas.openxmlformats.org/officeDocument/2006/relationships/hyperlink" Target="http://fotki.yandex.ru/users/softmasterbox/view/87223" TargetMode="External"/><Relationship Id="rId7" Type="http://schemas.openxmlformats.org/officeDocument/2006/relationships/hyperlink" Target="http://fotki.yandex.ru/users/kvahome/view/45289" TargetMode="External"/><Relationship Id="rId12" Type="http://schemas.openxmlformats.org/officeDocument/2006/relationships/hyperlink" Target="http://fotki.yandex.ru/users/tim-cherepanov2007/view/57914" TargetMode="External"/><Relationship Id="rId17" Type="http://schemas.openxmlformats.org/officeDocument/2006/relationships/hyperlink" Target="http://www.tolkuchka.dsip.net/uploads/post-28559-1161946988_thumb.jpg" TargetMode="External"/><Relationship Id="rId25" Type="http://schemas.openxmlformats.org/officeDocument/2006/relationships/hyperlink" Target="http://www.km.ru/" TargetMode="External"/><Relationship Id="rId2" Type="http://schemas.openxmlformats.org/officeDocument/2006/relationships/hyperlink" Target="http://fotki.yandex.ru/users/geostepanov/view/36245" TargetMode="External"/><Relationship Id="rId16" Type="http://schemas.openxmlformats.org/officeDocument/2006/relationships/hyperlink" Target="http://fotki.yandex.ru/users/maxim831/view/83431" TargetMode="External"/><Relationship Id="rId20" Type="http://schemas.openxmlformats.org/officeDocument/2006/relationships/hyperlink" Target="http://fotki.yandex.ru/users/man--33/view/82973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fotki.yandex.ru/users/aselyunin/view/48956" TargetMode="External"/><Relationship Id="rId11" Type="http://schemas.openxmlformats.org/officeDocument/2006/relationships/hyperlink" Target="http://fotki.yandex.ru/users/icigo/view/7831" TargetMode="External"/><Relationship Id="rId24" Type="http://schemas.openxmlformats.org/officeDocument/2006/relationships/hyperlink" Target="http://fotki.yandex.ru/users/verasambros/view/74165" TargetMode="External"/><Relationship Id="rId5" Type="http://schemas.openxmlformats.org/officeDocument/2006/relationships/hyperlink" Target="http://fotki.yandex.ru/users/irakor/view/34487" TargetMode="External"/><Relationship Id="rId15" Type="http://schemas.openxmlformats.org/officeDocument/2006/relationships/hyperlink" Target="http://fotki.yandex.ru/users/cuvillo/view/10078" TargetMode="External"/><Relationship Id="rId23" Type="http://schemas.openxmlformats.org/officeDocument/2006/relationships/hyperlink" Target="http://fotki.yandex.ru/users/tikhont/view/54656" TargetMode="External"/><Relationship Id="rId10" Type="http://schemas.openxmlformats.org/officeDocument/2006/relationships/hyperlink" Target="http://fotki.yandex.ru/users/torgachkin/view/74225" TargetMode="External"/><Relationship Id="rId19" Type="http://schemas.openxmlformats.org/officeDocument/2006/relationships/hyperlink" Target="http://www.dev4onki.ru/169/071119171110.html" TargetMode="External"/><Relationship Id="rId4" Type="http://schemas.openxmlformats.org/officeDocument/2006/relationships/hyperlink" Target="http://fotki.yandex.ru/users/evgeniy-vk/view/36354" TargetMode="External"/><Relationship Id="rId9" Type="http://schemas.openxmlformats.org/officeDocument/2006/relationships/hyperlink" Target="http://fotki.yandex.ru/users/olga-sytina/view/87506" TargetMode="External"/><Relationship Id="rId14" Type="http://schemas.openxmlformats.org/officeDocument/2006/relationships/hyperlink" Target="http://fotki.yandex.ru/users/zubi-trubi/view/20734/" TargetMode="External"/><Relationship Id="rId22" Type="http://schemas.openxmlformats.org/officeDocument/2006/relationships/hyperlink" Target="http://fotki.yandex.ru/users/e-redneva/view/91616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fotki.yandex.ru/tags/%D0%BF%D0%B5%D0%B9%D0%B7%D0%B0%D0%B6/users/baranovagalina/view/110424?how=week&amp;page=4" TargetMode="External"/><Relationship Id="rId2" Type="http://schemas.openxmlformats.org/officeDocument/2006/relationships/image" Target="http://www.tns-counter.ru/V13a****yandex_ru/ru/CP1251/tmsec=yandex_fotki/0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fotki.yandex.ru/tags/%D1%80%D0%B5%D0%BA%D0%B0/users/kovalennataliya/view/136933?how=week&amp;page=2" TargetMode="External"/><Relationship Id="rId2" Type="http://schemas.openxmlformats.org/officeDocument/2006/relationships/image" Target="http://www.tns-counter.ru/V13a****yandex_ru/ru/CP1251/tmsec=yandex_fotki/0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fotki.yandex.ru/tags/%D1%80%D0%B0%D1%81%D1%82%D0%B5%D0%BD%D0%B8%D1%8F/users/fear-wear/view/215918?how=week&amp;page=27" TargetMode="External"/><Relationship Id="rId2" Type="http://schemas.openxmlformats.org/officeDocument/2006/relationships/image" Target="mhtml:file://F:\oranjevoe-solnce%20&#8212;%20&#171;DSC01831_jpg&#187;%20&#1085;&#1072;%20&#1071;&#1085;&#1076;&#1077;&#1082;&#1089;_&#1060;&#1086;&#1090;&#1082;&#1072;&#1093;.mht!http://www.tns-counter.ru/V13a****yandex_ru/ru/CP1251/tmsec=yandex_fotki/0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Text Box 5"/>
          <p:cNvSpPr txBox="1">
            <a:spLocks noChangeArrowheads="1"/>
          </p:cNvSpPr>
          <p:nvPr/>
        </p:nvSpPr>
        <p:spPr bwMode="auto">
          <a:xfrm>
            <a:off x="5165725" y="188913"/>
            <a:ext cx="3978275" cy="337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2400" i="1">
                <a:solidFill>
                  <a:srgbClr val="008000"/>
                </a:solidFill>
              </a:rPr>
              <a:t>Посмотрите вот сюда.</a:t>
            </a:r>
          </a:p>
          <a:p>
            <a:pPr eaLnBrk="1" hangingPunct="1"/>
            <a:r>
              <a:rPr lang="ru-RU" altLang="ru-RU" sz="2400" i="1">
                <a:solidFill>
                  <a:srgbClr val="008000"/>
                </a:solidFill>
              </a:rPr>
              <a:t>Тихо плещется вода,</a:t>
            </a:r>
          </a:p>
          <a:p>
            <a:pPr eaLnBrk="1" hangingPunct="1"/>
            <a:r>
              <a:rPr lang="ru-RU" altLang="ru-RU" sz="2400" i="1">
                <a:solidFill>
                  <a:srgbClr val="008000"/>
                </a:solidFill>
              </a:rPr>
              <a:t>Ряска, лилии, рогоз,</a:t>
            </a:r>
          </a:p>
          <a:p>
            <a:pPr eaLnBrk="1" hangingPunct="1"/>
            <a:r>
              <a:rPr lang="ru-RU" altLang="ru-RU" sz="2400" i="1">
                <a:solidFill>
                  <a:srgbClr val="008000"/>
                </a:solidFill>
              </a:rPr>
              <a:t>И кубышка, и тростник.</a:t>
            </a:r>
          </a:p>
          <a:p>
            <a:pPr eaLnBrk="1" hangingPunct="1"/>
            <a:r>
              <a:rPr lang="ru-RU" altLang="ru-RU" sz="2400" i="1">
                <a:solidFill>
                  <a:srgbClr val="008000"/>
                </a:solidFill>
              </a:rPr>
              <a:t>Есть беззубка, прудовик,</a:t>
            </a:r>
          </a:p>
          <a:p>
            <a:pPr eaLnBrk="1" hangingPunct="1"/>
            <a:r>
              <a:rPr lang="ru-RU" altLang="ru-RU" sz="2400" i="1">
                <a:solidFill>
                  <a:srgbClr val="008000"/>
                </a:solidFill>
              </a:rPr>
              <a:t>Водомерка вот бежит.</a:t>
            </a:r>
          </a:p>
          <a:p>
            <a:pPr eaLnBrk="1" hangingPunct="1"/>
            <a:r>
              <a:rPr lang="ru-RU" altLang="ru-RU" sz="2400" i="1">
                <a:solidFill>
                  <a:srgbClr val="008000"/>
                </a:solidFill>
              </a:rPr>
              <a:t>Всюду бурно жизнь кипит.</a:t>
            </a:r>
          </a:p>
          <a:p>
            <a:pPr eaLnBrk="1" hangingPunct="1"/>
            <a:r>
              <a:rPr lang="ru-RU" altLang="ru-RU" sz="2400" i="1">
                <a:solidFill>
                  <a:srgbClr val="008000"/>
                </a:solidFill>
              </a:rPr>
              <a:t>Это пресный водоём.</a:t>
            </a:r>
          </a:p>
        </p:txBody>
      </p:sp>
      <p:sp>
        <p:nvSpPr>
          <p:cNvPr id="7175" name="WordArt 7"/>
          <p:cNvSpPr>
            <a:spLocks noChangeArrowheads="1" noChangeShapeType="1" noTextEdit="1"/>
          </p:cNvSpPr>
          <p:nvPr/>
        </p:nvSpPr>
        <p:spPr bwMode="auto">
          <a:xfrm>
            <a:off x="457200" y="4495800"/>
            <a:ext cx="7924800" cy="1828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 panose="020B0806030902050204" pitchFamily="34" charset="0"/>
              </a:rPr>
              <a:t>ЖИЗНЬ ПРЕСНОГО ВОДОЁМА</a:t>
            </a:r>
          </a:p>
        </p:txBody>
      </p:sp>
      <p:pic>
        <p:nvPicPr>
          <p:cNvPr id="2" name="Picture 7" descr="0_20ffb_3f3ef562_L">
            <a:hlinkClick r:id="rId2" tooltip="Перейти к следующему фото с меткой «пейзаж»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5181600" cy="36687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7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blipFill dpi="0" rotWithShape="0">
          <a:blip r:link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z="6000" b="1">
                <a:solidFill>
                  <a:srgbClr val="B27AFC"/>
                </a:solidFill>
              </a:rPr>
              <a:t>О З Е Р О</a:t>
            </a:r>
          </a:p>
        </p:txBody>
      </p:sp>
      <p:sp>
        <p:nvSpPr>
          <p:cNvPr id="63495" name="Rectangle 7"/>
          <p:cNvSpPr>
            <a:spLocks noGrp="1" noChangeArrowheads="1"/>
          </p:cNvSpPr>
          <p:nvPr>
            <p:ph sz="half" idx="2"/>
          </p:nvPr>
        </p:nvSpPr>
        <p:spPr/>
        <p:txBody>
          <a:bodyPr/>
          <a:lstStyle/>
          <a:p>
            <a:endParaRPr lang="ru-RU" altLang="ru-RU" sz="2800"/>
          </a:p>
        </p:txBody>
      </p:sp>
      <p:pic>
        <p:nvPicPr>
          <p:cNvPr id="63493" name="Picture 5" descr="0_2a60d_40d7ae56_L">
            <a:hlinkClick r:id="rId3" tooltip="Перейти к следующему фото с меткой «река»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81600" y="1295400"/>
            <a:ext cx="3638550" cy="4800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3496" name="Picture 8" descr="Картинка 41 из 3871">
            <a:hlinkClick r:id="rId5"/>
          </p:cNvPr>
          <p:cNvPicPr>
            <a:picLocks noGrp="1" noChangeAspect="1" noChangeArrowheads="1"/>
          </p:cNvPicPr>
          <p:nvPr>
            <p:ph sz="half" idx="1"/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57200" y="1295400"/>
            <a:ext cx="4495800" cy="4876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3.61111E-6 3.33333E-6  C 0.06892 3.33333E-6  0.125 0.02847  0.125 0.06389  C 0.125 0.09907  0.06892 0.12777  3.61111E-6 0.12777  C -0.0691 0.12777  -0.125 0.09907  -0.125 0.06389  C -0.125 0.02847  -0.0691 3.33333E-6  3.61111E-6 3.33333E-6  Z " pathEditMode="relative">
                                      <p:cBhvr>
                                        <p:cTn id="6" dur="2000" fill="hold"/>
                                        <p:tgtEl>
                                          <p:spTgt spid="6349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49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z="6000" b="1">
                <a:latin typeface="Algerian" panose="04020705040A02060702" pitchFamily="82" charset="0"/>
              </a:rPr>
              <a:t>КАНАЛ</a:t>
            </a:r>
          </a:p>
        </p:txBody>
      </p:sp>
      <p:sp>
        <p:nvSpPr>
          <p:cNvPr id="665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/>
          </a:p>
        </p:txBody>
      </p:sp>
      <p:pic>
        <p:nvPicPr>
          <p:cNvPr id="66565" name="Picture 5" descr="Водные прогулки - Баркас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4800" y="1600200"/>
            <a:ext cx="8534400" cy="4648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65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65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665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4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2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65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65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65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6562" grpId="0"/>
      <p:bldP spid="6656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304800"/>
            <a:ext cx="8229600" cy="1139825"/>
          </a:xfrm>
        </p:spPr>
        <p:txBody>
          <a:bodyPr/>
          <a:lstStyle/>
          <a:p>
            <a:r>
              <a:rPr lang="ru-RU" altLang="ru-RU" sz="6600" b="1">
                <a:solidFill>
                  <a:srgbClr val="7CFAF7"/>
                </a:solidFill>
              </a:rPr>
              <a:t>ВОДОХРАНИЛИЩЕ</a:t>
            </a:r>
          </a:p>
        </p:txBody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/>
          </a:p>
        </p:txBody>
      </p:sp>
      <p:pic>
        <p:nvPicPr>
          <p:cNvPr id="51204" name="Picture 4" descr="1-web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" y="1600200"/>
            <a:ext cx="8229600" cy="4537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1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12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02" grpId="0"/>
      <p:bldP spid="5120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7698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1701"/>
          <a:stretch>
            <a:fillRect/>
          </a:stretch>
        </p:blipFill>
        <p:spPr bwMode="auto">
          <a:xfrm>
            <a:off x="4495800" y="457200"/>
            <a:ext cx="4200525" cy="259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7699" name="Text Box 4"/>
          <p:cNvSpPr txBox="1">
            <a:spLocks noChangeArrowheads="1"/>
          </p:cNvSpPr>
          <p:nvPr/>
        </p:nvSpPr>
        <p:spPr bwMode="auto">
          <a:xfrm>
            <a:off x="1508125" y="1179513"/>
            <a:ext cx="1841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 altLang="ru-RU" sz="1800"/>
          </a:p>
        </p:txBody>
      </p:sp>
      <p:pic>
        <p:nvPicPr>
          <p:cNvPr id="157700" name="Picture 8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3571"/>
          <a:stretch>
            <a:fillRect/>
          </a:stretch>
        </p:blipFill>
        <p:spPr bwMode="auto">
          <a:xfrm>
            <a:off x="457200" y="990600"/>
            <a:ext cx="3413125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7701" name="Прямоугольник 7"/>
          <p:cNvSpPr>
            <a:spLocks noChangeArrowheads="1"/>
          </p:cNvSpPr>
          <p:nvPr/>
        </p:nvSpPr>
        <p:spPr bwMode="auto">
          <a:xfrm>
            <a:off x="6019800" y="5867400"/>
            <a:ext cx="20955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4400" b="1">
                <a:solidFill>
                  <a:srgbClr val="009900"/>
                </a:solidFill>
              </a:rPr>
              <a:t>РОГОЗ</a:t>
            </a:r>
          </a:p>
        </p:txBody>
      </p:sp>
      <p:sp>
        <p:nvSpPr>
          <p:cNvPr id="157702" name="TextBox 8"/>
          <p:cNvSpPr txBox="1">
            <a:spLocks noChangeArrowheads="1"/>
          </p:cNvSpPr>
          <p:nvPr/>
        </p:nvSpPr>
        <p:spPr bwMode="auto">
          <a:xfrm>
            <a:off x="1295400" y="228600"/>
            <a:ext cx="2503488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4400" b="1">
                <a:solidFill>
                  <a:srgbClr val="66FF33"/>
                </a:solidFill>
              </a:rPr>
              <a:t>КАМЫШ</a:t>
            </a:r>
          </a:p>
        </p:txBody>
      </p:sp>
      <p:pic>
        <p:nvPicPr>
          <p:cNvPr id="157703" name="Picture 7" descr="0_1f768_db34500a_L">
            <a:hlinkClick r:id="rId5" tooltip="Перейти к следующему фото с меткой «растения»"/>
          </p:cNvPr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19600" y="3352800"/>
            <a:ext cx="4343400" cy="2438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cover dir="d"/>
    <p:sndAc>
      <p:stSnd loop="1"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8722" name="Picture 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2667" b="6667"/>
          <a:stretch>
            <a:fillRect/>
          </a:stretch>
        </p:blipFill>
        <p:spPr bwMode="auto">
          <a:xfrm>
            <a:off x="914400" y="685800"/>
            <a:ext cx="7162800" cy="449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8723" name="Text Box 5"/>
          <p:cNvSpPr txBox="1">
            <a:spLocks noChangeArrowheads="1"/>
          </p:cNvSpPr>
          <p:nvPr/>
        </p:nvSpPr>
        <p:spPr bwMode="auto">
          <a:xfrm>
            <a:off x="2819400" y="5486400"/>
            <a:ext cx="5441950" cy="100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6000" b="1">
                <a:solidFill>
                  <a:srgbClr val="00FF00"/>
                </a:solidFill>
              </a:rPr>
              <a:t>СТРЕЛОЛИСТ</a:t>
            </a:r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974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9600" y="381000"/>
            <a:ext cx="3749675" cy="548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9747" name="Text Box 5"/>
          <p:cNvSpPr txBox="1">
            <a:spLocks noChangeArrowheads="1"/>
          </p:cNvSpPr>
          <p:nvPr/>
        </p:nvSpPr>
        <p:spPr bwMode="auto">
          <a:xfrm>
            <a:off x="1066800" y="6096000"/>
            <a:ext cx="37655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3600" b="1">
                <a:solidFill>
                  <a:srgbClr val="FFFF00"/>
                </a:solidFill>
              </a:rPr>
              <a:t>ЕЖЕГОЛОВНИК</a:t>
            </a:r>
          </a:p>
        </p:txBody>
      </p:sp>
      <p:pic>
        <p:nvPicPr>
          <p:cNvPr id="159748" name="Picture 4" descr="22625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29200" y="533400"/>
            <a:ext cx="3857625" cy="533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9749" name="Text Box 5"/>
          <p:cNvSpPr txBox="1">
            <a:spLocks noChangeArrowheads="1"/>
          </p:cNvSpPr>
          <p:nvPr/>
        </p:nvSpPr>
        <p:spPr bwMode="auto">
          <a:xfrm>
            <a:off x="5791200" y="6096000"/>
            <a:ext cx="2074863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3600" b="1">
                <a:solidFill>
                  <a:srgbClr val="FFFF00"/>
                </a:solidFill>
              </a:rPr>
              <a:t>ЧЕРЕДА</a:t>
            </a:r>
          </a:p>
        </p:txBody>
      </p:sp>
    </p:spTree>
  </p:cSld>
  <p:clrMapOvr>
    <a:masterClrMapping/>
  </p:clrMapOvr>
  <p:transition>
    <p:split orient="vert" dir="in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z="4000"/>
              <a:t>  </a:t>
            </a:r>
            <a:r>
              <a:rPr lang="ru-RU" altLang="ru-RU" sz="6600" b="1">
                <a:solidFill>
                  <a:schemeClr val="hlink"/>
                </a:solidFill>
              </a:rPr>
              <a:t>СЮРПРИЗ!</a:t>
            </a:r>
          </a:p>
        </p:txBody>
      </p:sp>
      <p:sp>
        <p:nvSpPr>
          <p:cNvPr id="1699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ru-RU" altLang="ru-RU" sz="4000" b="1" i="1">
                <a:effectLst/>
              </a:rPr>
              <a:t>ИССЛЕДОВАТЕЛЬСКАЯ      РАБОТА</a:t>
            </a:r>
          </a:p>
          <a:p>
            <a:pPr>
              <a:lnSpc>
                <a:spcPct val="90000"/>
              </a:lnSpc>
              <a:buFont typeface="Wingdings" panose="05000000000000000000" pitchFamily="2" charset="2"/>
              <a:buNone/>
            </a:pPr>
            <a:endParaRPr lang="ru-RU" altLang="ru-RU" sz="3600"/>
          </a:p>
          <a:p>
            <a:pPr>
              <a:lnSpc>
                <a:spcPct val="90000"/>
              </a:lnSpc>
            </a:pPr>
            <a:r>
              <a:rPr lang="ru-RU" altLang="ru-RU" sz="4000" b="1"/>
              <a:t>Можно ли составить круговорот</a:t>
            </a:r>
          </a:p>
          <a:p>
            <a:pPr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ru-RU" altLang="ru-RU" sz="4000" b="1"/>
              <a:t>  веществ в воде? </a:t>
            </a:r>
          </a:p>
          <a:p>
            <a:pPr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ru-RU" altLang="ru-RU" sz="4000" b="1"/>
              <a:t> </a:t>
            </a:r>
          </a:p>
        </p:txBody>
      </p:sp>
    </p:spTree>
  </p:cSld>
  <p:clrMapOvr>
    <a:masterClrMapping/>
  </p:clrMapOvr>
  <p:transition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9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699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699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699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1699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50000">
                                          <p:val>
                                            <p:strVal val="#ppt_y+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699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9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699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9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699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9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699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9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699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9986" grpId="0"/>
      <p:bldP spid="169987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9" name="Rectangle 9"/>
          <p:cNvSpPr>
            <a:spLocks noGrp="1" noChangeArrowheads="1"/>
          </p:cNvSpPr>
          <p:nvPr>
            <p:ph type="title"/>
          </p:nvPr>
        </p:nvSpPr>
        <p:spPr>
          <a:xfrm>
            <a:off x="457200" y="384175"/>
            <a:ext cx="8229600" cy="911225"/>
          </a:xfrm>
        </p:spPr>
        <p:txBody>
          <a:bodyPr/>
          <a:lstStyle/>
          <a:p>
            <a:r>
              <a:rPr lang="ru-RU" altLang="ru-RU" sz="6000" b="1">
                <a:solidFill>
                  <a:schemeClr val="tx1"/>
                </a:solidFill>
              </a:rPr>
              <a:t>РЯСКА</a:t>
            </a:r>
          </a:p>
        </p:txBody>
      </p:sp>
      <p:pic>
        <p:nvPicPr>
          <p:cNvPr id="10254" name="Picture 2" descr="D:\Инна\Мои рисунки\фотки природы\24.bmp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57200" y="1600200"/>
            <a:ext cx="4038600" cy="4500563"/>
          </a:xfrm>
          <a:ln/>
        </p:spPr>
      </p:pic>
      <p:pic>
        <p:nvPicPr>
          <p:cNvPr id="10255" name="Picture 15" descr="Ряски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762500" y="1676400"/>
            <a:ext cx="3810000" cy="4424363"/>
          </a:xfr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2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02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9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4"/>
          <p:cNvSpPr txBox="1">
            <a:spLocks noChangeArrowheads="1"/>
          </p:cNvSpPr>
          <p:nvPr/>
        </p:nvSpPr>
        <p:spPr bwMode="auto">
          <a:xfrm>
            <a:off x="304800" y="304800"/>
            <a:ext cx="3094038" cy="1311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4000" b="1"/>
              <a:t>БЕЛЫЕ </a:t>
            </a:r>
          </a:p>
          <a:p>
            <a:pPr eaLnBrk="1" hangingPunct="1"/>
            <a:r>
              <a:rPr lang="ru-RU" altLang="ru-RU" sz="4000" b="1"/>
              <a:t>КУВШИНКИ</a:t>
            </a:r>
          </a:p>
        </p:txBody>
      </p:sp>
      <p:pic>
        <p:nvPicPr>
          <p:cNvPr id="12291" name="Picture 5" descr="D:\Инна\Мои рисунки\природа\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90925" y="304800"/>
            <a:ext cx="5214938" cy="3733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2" name="Picture 7" descr="http://img-fotki.yandex.ru/get/34/e-redneva.c/0_165e0_79f22c0f_L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4800" y="2971800"/>
            <a:ext cx="4343400" cy="350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4" name="Picture 6" descr="Кувшинка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10200" y="4267200"/>
            <a:ext cx="3276600" cy="228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pull dir="rd"/>
    <p:sndAc>
      <p:stSnd>
        <p:snd r:embed="rId2" name="laser.wav"/>
      </p:stSnd>
    </p:sndAc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z="6000" b="1"/>
              <a:t>ПРИРОДНЫЕ ЧАСЫ</a:t>
            </a:r>
            <a:r>
              <a:rPr lang="ru-RU" altLang="ru-RU"/>
              <a:t> </a:t>
            </a:r>
          </a:p>
        </p:txBody>
      </p:sp>
      <p:sp>
        <p:nvSpPr>
          <p:cNvPr id="532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/>
          </a:p>
        </p:txBody>
      </p:sp>
      <p:pic>
        <p:nvPicPr>
          <p:cNvPr id="53252" name="Picture 4" descr="DSC00098-web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1000" y="1447800"/>
            <a:ext cx="8305800" cy="45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32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32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53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4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2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32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32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32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250" grpId="0"/>
      <p:bldP spid="53251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/>
          <p:cNvSpPr>
            <a:spLocks noChangeArrowheads="1"/>
          </p:cNvSpPr>
          <p:nvPr/>
        </p:nvSpPr>
        <p:spPr bwMode="auto">
          <a:xfrm>
            <a:off x="1676400" y="228600"/>
            <a:ext cx="5791200" cy="9144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0066FF"/>
              </a:gs>
              <a:gs pos="50000">
                <a:schemeClr val="bg1"/>
              </a:gs>
              <a:gs pos="100000">
                <a:srgbClr val="0066FF"/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3600" b="1" dirty="0">
                <a:solidFill>
                  <a:srgbClr val="008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ПРЕСНЫЕ ВОДОЁМЫ</a:t>
            </a:r>
          </a:p>
        </p:txBody>
      </p:sp>
      <p:sp>
        <p:nvSpPr>
          <p:cNvPr id="3" name="AutoShape 3"/>
          <p:cNvSpPr>
            <a:spLocks noChangeArrowheads="1"/>
          </p:cNvSpPr>
          <p:nvPr/>
        </p:nvSpPr>
        <p:spPr bwMode="auto">
          <a:xfrm>
            <a:off x="152400" y="1676400"/>
            <a:ext cx="2743200" cy="8382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33CCCC"/>
              </a:gs>
              <a:gs pos="50000">
                <a:schemeClr val="bg1"/>
              </a:gs>
              <a:gs pos="100000">
                <a:srgbClr val="33CCCC"/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2800" b="1">
                <a:latin typeface="Arial" charset="0"/>
              </a:rPr>
              <a:t>РЕКА</a:t>
            </a:r>
          </a:p>
        </p:txBody>
      </p:sp>
      <p:sp>
        <p:nvSpPr>
          <p:cNvPr id="4" name="AutoShape 4"/>
          <p:cNvSpPr>
            <a:spLocks noChangeArrowheads="1"/>
          </p:cNvSpPr>
          <p:nvPr/>
        </p:nvSpPr>
        <p:spPr bwMode="auto">
          <a:xfrm>
            <a:off x="539750" y="3048000"/>
            <a:ext cx="3346450" cy="8382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33CCCC"/>
              </a:gs>
              <a:gs pos="50000">
                <a:schemeClr val="bg1"/>
              </a:gs>
              <a:gs pos="100000">
                <a:srgbClr val="33CCCC"/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2800" b="1" dirty="0">
                <a:latin typeface="Arial" charset="0"/>
              </a:rPr>
              <a:t>ОЗЕРО</a:t>
            </a:r>
          </a:p>
        </p:txBody>
      </p:sp>
      <p:sp>
        <p:nvSpPr>
          <p:cNvPr id="5" name="AutoShape 7"/>
          <p:cNvSpPr>
            <a:spLocks noChangeArrowheads="1"/>
          </p:cNvSpPr>
          <p:nvPr/>
        </p:nvSpPr>
        <p:spPr bwMode="auto">
          <a:xfrm>
            <a:off x="914400" y="4419600"/>
            <a:ext cx="3581400" cy="8382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33CCCC"/>
              </a:gs>
              <a:gs pos="50000">
                <a:schemeClr val="bg1"/>
              </a:gs>
              <a:gs pos="100000">
                <a:srgbClr val="33CCCC"/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2800" b="1" dirty="0">
                <a:latin typeface="Arial" charset="0"/>
              </a:rPr>
              <a:t>РУЧЕЙ</a:t>
            </a:r>
          </a:p>
        </p:txBody>
      </p:sp>
      <p:sp>
        <p:nvSpPr>
          <p:cNvPr id="6" name="AutoShape 5"/>
          <p:cNvSpPr>
            <a:spLocks noChangeArrowheads="1"/>
          </p:cNvSpPr>
          <p:nvPr/>
        </p:nvSpPr>
        <p:spPr bwMode="auto">
          <a:xfrm>
            <a:off x="6400800" y="1676400"/>
            <a:ext cx="2514600" cy="8382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33CCCC"/>
              </a:gs>
              <a:gs pos="50000">
                <a:schemeClr val="bg1"/>
              </a:gs>
              <a:gs pos="100000">
                <a:srgbClr val="33CCCC"/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2800" b="1" dirty="0">
                <a:latin typeface="Arial" charset="0"/>
              </a:rPr>
              <a:t>КАНАЛ</a:t>
            </a:r>
          </a:p>
        </p:txBody>
      </p:sp>
      <p:sp>
        <p:nvSpPr>
          <p:cNvPr id="7" name="AutoShape 6"/>
          <p:cNvSpPr>
            <a:spLocks noChangeArrowheads="1"/>
          </p:cNvSpPr>
          <p:nvPr/>
        </p:nvSpPr>
        <p:spPr bwMode="auto">
          <a:xfrm>
            <a:off x="5257800" y="3048000"/>
            <a:ext cx="3275013" cy="8382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33CCCC"/>
              </a:gs>
              <a:gs pos="50000">
                <a:schemeClr val="bg1"/>
              </a:gs>
              <a:gs pos="100000">
                <a:srgbClr val="33CCCC"/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2800" b="1">
                <a:latin typeface="Arial" charset="0"/>
              </a:rPr>
              <a:t>ПРУД</a:t>
            </a:r>
          </a:p>
        </p:txBody>
      </p:sp>
      <p:sp>
        <p:nvSpPr>
          <p:cNvPr id="8" name="AutoShape 8"/>
          <p:cNvSpPr>
            <a:spLocks noChangeArrowheads="1"/>
          </p:cNvSpPr>
          <p:nvPr/>
        </p:nvSpPr>
        <p:spPr bwMode="auto">
          <a:xfrm>
            <a:off x="4648200" y="4419600"/>
            <a:ext cx="3657600" cy="8382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33CCCC"/>
              </a:gs>
              <a:gs pos="50000">
                <a:schemeClr val="bg1"/>
              </a:gs>
              <a:gs pos="100000">
                <a:srgbClr val="33CCCC"/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2800" b="1" dirty="0">
                <a:latin typeface="Arial" charset="0"/>
              </a:rPr>
              <a:t>ВОДОХРАНИЛИЩЕ</a:t>
            </a:r>
          </a:p>
        </p:txBody>
      </p:sp>
      <p:sp>
        <p:nvSpPr>
          <p:cNvPr id="8201" name="Line 13"/>
          <p:cNvSpPr>
            <a:spLocks noChangeShapeType="1"/>
          </p:cNvSpPr>
          <p:nvPr/>
        </p:nvSpPr>
        <p:spPr bwMode="auto">
          <a:xfrm flipH="1">
            <a:off x="2895600" y="1676400"/>
            <a:ext cx="685800" cy="533400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8202" name="Line 9"/>
          <p:cNvSpPr>
            <a:spLocks noChangeShapeType="1"/>
          </p:cNvSpPr>
          <p:nvPr/>
        </p:nvSpPr>
        <p:spPr bwMode="auto">
          <a:xfrm flipH="1">
            <a:off x="3124200" y="1676400"/>
            <a:ext cx="914400" cy="1371600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8203" name="Line 11"/>
          <p:cNvSpPr>
            <a:spLocks noChangeShapeType="1"/>
          </p:cNvSpPr>
          <p:nvPr/>
        </p:nvSpPr>
        <p:spPr bwMode="auto">
          <a:xfrm flipH="1">
            <a:off x="3886200" y="1752600"/>
            <a:ext cx="685800" cy="2667000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8204" name="Line 12"/>
          <p:cNvSpPr>
            <a:spLocks noChangeShapeType="1"/>
          </p:cNvSpPr>
          <p:nvPr/>
        </p:nvSpPr>
        <p:spPr bwMode="auto">
          <a:xfrm>
            <a:off x="4800600" y="1752600"/>
            <a:ext cx="457200" cy="2667000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8205" name="Line 10"/>
          <p:cNvSpPr>
            <a:spLocks noChangeShapeType="1"/>
          </p:cNvSpPr>
          <p:nvPr/>
        </p:nvSpPr>
        <p:spPr bwMode="auto">
          <a:xfrm>
            <a:off x="5410200" y="1676400"/>
            <a:ext cx="685800" cy="1371600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8206" name="Line 14"/>
          <p:cNvSpPr>
            <a:spLocks noChangeShapeType="1"/>
          </p:cNvSpPr>
          <p:nvPr/>
        </p:nvSpPr>
        <p:spPr bwMode="auto">
          <a:xfrm>
            <a:off x="5715000" y="1676400"/>
            <a:ext cx="685800" cy="533400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pic>
        <p:nvPicPr>
          <p:cNvPr id="30722" name="Picture 2" descr="D:\Инна\Мои рисунки\фотки природы\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" y="1371600"/>
            <a:ext cx="2133600" cy="142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23" name="Picture 3" descr="D:\Инна\Мои рисунки\фотки природы\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90600" y="2971800"/>
            <a:ext cx="2032000" cy="152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24" name="Picture 4" descr="D:\Инна\Мои рисунки\фотки природы\5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20875" y="4800600"/>
            <a:ext cx="2346325" cy="167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25" name="Picture 5" descr="D:\Инна\Мои рисунки\фотки природы\7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48400" y="2971800"/>
            <a:ext cx="2057400" cy="144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26" name="Picture 6" descr="D:\Инна\Мои рисунки\фотки природы\8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67600" y="1371600"/>
            <a:ext cx="1314450" cy="144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27" name="Picture 7" descr="D:\Инна\Мои рисунки\фотки природы\9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05400" y="4800600"/>
            <a:ext cx="2235200" cy="167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7" descr="D:\Инна\Мои рисунки\фотки природы\9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05400" y="4800600"/>
            <a:ext cx="2235200" cy="167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3072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9" dur="2000" fill="hold"/>
                                        <p:tgtEl>
                                          <p:spTgt spid="3072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2" dur="2000" fill="hold"/>
                                        <p:tgtEl>
                                          <p:spTgt spid="3072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 nodeType="clickPar">
                      <p:stCondLst>
                        <p:cond delay="indefinite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5" dur="2000" fill="hold"/>
                                        <p:tgtEl>
                                          <p:spTgt spid="3072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 nodeType="clickPar">
                      <p:stCondLst>
                        <p:cond delay="indefinite"/>
                      </p:stCondLst>
                      <p:childTnLst>
                        <p:par>
                          <p:cTn id="4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8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 nodeType="clickPar">
                      <p:stCondLst>
                        <p:cond delay="indefinite"/>
                      </p:stCondLst>
                      <p:childTnLst>
                        <p:par>
                          <p:cTn id="5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7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58" dur="2000" fill="hold"/>
                                        <p:tgtEl>
                                          <p:spTgt spid="3072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 nodeType="clickPar">
                      <p:stCondLst>
                        <p:cond delay="indefinite"/>
                      </p:stCondLst>
                      <p:childTnLst>
                        <p:par>
                          <p:cTn id="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 nodeType="clickPar">
                      <p:stCondLst>
                        <p:cond delay="indefinite"/>
                      </p:stCondLst>
                      <p:childTnLst>
                        <p:par>
                          <p:cTn id="6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0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71" dur="2000" fill="hold"/>
                                        <p:tgtEl>
                                          <p:spTgt spid="3072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 nodeType="clickPar">
                      <p:stCondLst>
                        <p:cond delay="indefinite"/>
                      </p:stCondLst>
                      <p:childTnLst>
                        <p:par>
                          <p:cTn id="7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4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 nodeType="clickPar">
                      <p:stCondLst>
                        <p:cond delay="indefinite"/>
                      </p:stCondLst>
                      <p:childTnLst>
                        <p:par>
                          <p:cTn id="8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3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84" dur="2000" fill="hold"/>
                                        <p:tgtEl>
                                          <p:spTgt spid="9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8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3"/>
          <p:cNvSpPr txBox="1">
            <a:spLocks noChangeArrowheads="1"/>
          </p:cNvSpPr>
          <p:nvPr/>
        </p:nvSpPr>
        <p:spPr bwMode="auto">
          <a:xfrm>
            <a:off x="4419600" y="5029200"/>
            <a:ext cx="36576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4400" b="1"/>
              <a:t>КУБЫШКА</a:t>
            </a:r>
          </a:p>
        </p:txBody>
      </p:sp>
      <p:pic>
        <p:nvPicPr>
          <p:cNvPr id="13315" name="Picture 4" descr="D:\Инна\Мои рисунки\природа\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62400" y="304800"/>
            <a:ext cx="4902200" cy="3676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6" name="Picture 5" descr="D:\Инна\Мои рисунки\природа\5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4800" y="2590800"/>
            <a:ext cx="3657600" cy="350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7" name="Text Box 5"/>
          <p:cNvSpPr txBox="1">
            <a:spLocks noChangeArrowheads="1"/>
          </p:cNvSpPr>
          <p:nvPr/>
        </p:nvSpPr>
        <p:spPr bwMode="auto">
          <a:xfrm>
            <a:off x="457200" y="2133600"/>
            <a:ext cx="8066088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buFont typeface="Arial" panose="020B0604020202020204" pitchFamily="34" charset="0"/>
              <a:buChar char="•"/>
            </a:pPr>
            <a:r>
              <a:rPr lang="ru-RU" altLang="ru-RU" sz="4000" b="1">
                <a:solidFill>
                  <a:srgbClr val="008000"/>
                </a:solidFill>
              </a:rPr>
              <a:t>ВЫРАБАТЫВАЮТ КИСЛОРОД</a:t>
            </a:r>
          </a:p>
        </p:txBody>
      </p:sp>
      <p:sp>
        <p:nvSpPr>
          <p:cNvPr id="18438" name="Text Box 6"/>
          <p:cNvSpPr txBox="1">
            <a:spLocks noChangeArrowheads="1"/>
          </p:cNvSpPr>
          <p:nvPr/>
        </p:nvSpPr>
        <p:spPr bwMode="auto">
          <a:xfrm>
            <a:off x="457200" y="3657600"/>
            <a:ext cx="6440488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buFont typeface="Arial" panose="020B0604020202020204" pitchFamily="34" charset="0"/>
              <a:buChar char="•"/>
            </a:pPr>
            <a:r>
              <a:rPr lang="ru-RU" altLang="ru-RU" sz="4000" b="1">
                <a:solidFill>
                  <a:srgbClr val="008000"/>
                </a:solidFill>
              </a:rPr>
              <a:t>ПИЩА ДЛЯ ЖИВОТНЫХ</a:t>
            </a:r>
          </a:p>
        </p:txBody>
      </p:sp>
      <p:sp>
        <p:nvSpPr>
          <p:cNvPr id="18439" name="Text Box 7"/>
          <p:cNvSpPr txBox="1">
            <a:spLocks noChangeArrowheads="1"/>
          </p:cNvSpPr>
          <p:nvPr/>
        </p:nvSpPr>
        <p:spPr bwMode="auto">
          <a:xfrm>
            <a:off x="457200" y="5105400"/>
            <a:ext cx="6007100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buFont typeface="Arial" panose="020B0604020202020204" pitchFamily="34" charset="0"/>
              <a:buChar char="•"/>
            </a:pPr>
            <a:r>
              <a:rPr lang="ru-RU" altLang="ru-RU" sz="4000" b="1">
                <a:solidFill>
                  <a:srgbClr val="008000"/>
                </a:solidFill>
              </a:rPr>
              <a:t>ДОМ ДЛЯ ЖИВОТНЫХ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0" y="685800"/>
            <a:ext cx="9068701" cy="92333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5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</a:rPr>
              <a:t>Роль растений в водоёме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84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84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84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7" grpId="0"/>
      <p:bldP spid="18438" grpId="0"/>
      <p:bldP spid="18439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z="6600" b="1">
                <a:solidFill>
                  <a:srgbClr val="DA9CB4"/>
                </a:solidFill>
              </a:rPr>
              <a:t>ФИЗМИНУТКА</a:t>
            </a:r>
          </a:p>
        </p:txBody>
      </p:sp>
      <p:sp>
        <p:nvSpPr>
          <p:cNvPr id="1300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/>
          </a:p>
        </p:txBody>
      </p:sp>
      <p:pic>
        <p:nvPicPr>
          <p:cNvPr id="130052" name="Picture 4" descr="0_1d8d1_f8e9fa37_L">
            <a:hlinkClick r:id="rId2" tooltip="Перейти к следующему фото с меткой «природа»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1000" y="1295400"/>
            <a:ext cx="8305800" cy="5105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0053" name="Rectangle 5"/>
          <p:cNvSpPr>
            <a:spLocks noChangeArrowheads="1"/>
          </p:cNvSpPr>
          <p:nvPr/>
        </p:nvSpPr>
        <p:spPr bwMode="auto">
          <a:xfrm>
            <a:off x="533400" y="1447800"/>
            <a:ext cx="8001000" cy="435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ru-RU" altLang="ru-RU" sz="4000">
                <a:latin typeface="Arial" panose="020B0604020202020204" pitchFamily="34" charset="0"/>
              </a:rPr>
              <a:t>Я видел впервые такую красу: </a:t>
            </a:r>
          </a:p>
          <a:p>
            <a:pPr eaLnBrk="0" hangingPunct="0"/>
            <a:r>
              <a:rPr lang="ru-RU" altLang="ru-RU" sz="4000">
                <a:latin typeface="Arial" panose="020B0604020202020204" pitchFamily="34" charset="0"/>
              </a:rPr>
              <a:t>На листьях зеленых цветную росу.</a:t>
            </a:r>
          </a:p>
          <a:p>
            <a:pPr eaLnBrk="0" hangingPunct="0"/>
            <a:r>
              <a:rPr lang="ru-RU" altLang="ru-RU" sz="4000">
                <a:latin typeface="Arial" panose="020B0604020202020204" pitchFamily="34" charset="0"/>
              </a:rPr>
              <a:t>Она вся сияла, сверкала искрилась</a:t>
            </a:r>
          </a:p>
          <a:p>
            <a:pPr eaLnBrk="0" hangingPunct="0"/>
            <a:r>
              <a:rPr lang="ru-RU" altLang="ru-RU" sz="4000">
                <a:latin typeface="Arial" panose="020B0604020202020204" pitchFamily="34" charset="0"/>
              </a:rPr>
              <a:t>И огоньками цветными светилась</a:t>
            </a:r>
          </a:p>
        </p:txBody>
      </p:sp>
    </p:spTree>
  </p:cSld>
  <p:clrMapOvr>
    <a:masterClrMapping/>
  </p:clrMapOvr>
  <p:transition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30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30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30000">
                                          <p:val>
                                            <p:strVal val="#ppt_h/2"/>
                                          </p:val>
                                        </p:tav>
                                        <p:tav tm="40000">
                                          <p:val>
                                            <p:strVal val="#ppt_h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"/>
                                          </p:val>
                                        </p:tav>
                                        <p:tav tm="60000">
                                          <p:val>
                                            <p:strVal val="#ppt_h"/>
                                          </p:val>
                                        </p:tav>
                                        <p:tav tm="69900">
                                          <p:val>
                                            <p:strVal val="#ppt_h/2"/>
                                          </p:val>
                                        </p:tav>
                                        <p:tav tm="8000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30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130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5"/>
                                          </p:val>
                                        </p:tav>
                                        <p:tav tm="20000">
                                          <p:val>
                                            <p:strVal val="#ppt_y-.2"/>
                                          </p:val>
                                        </p:tav>
                                        <p:tav tm="30000">
                                          <p:val>
                                            <p:strVal val="#ppt_y"/>
                                          </p:val>
                                        </p:tav>
                                        <p:tav tm="40000">
                                          <p:val>
                                            <p:strVal val="#ppt_y-.15"/>
                                          </p:val>
                                        </p:tav>
                                        <p:tav tm="50000">
                                          <p:val>
                                            <p:strVal val="#ppt_y"/>
                                          </p:val>
                                        </p:tav>
                                        <p:tav tm="60000">
                                          <p:val>
                                            <p:strVal val="#ppt_y-.1"/>
                                          </p:val>
                                        </p:tav>
                                        <p:tav tm="69900">
                                          <p:val>
                                            <p:strVal val="#ppt_y"/>
                                          </p:val>
                                        </p:tav>
                                        <p:tav tm="80000">
                                          <p:val>
                                            <p:strVal val="#ppt_y-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40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3"/>
                                    </p:cond>
                                  </p:end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0050" grpId="0"/>
      <p:bldP spid="130051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b="1"/>
              <a:t>Увидим только под микроскопом</a:t>
            </a:r>
          </a:p>
        </p:txBody>
      </p:sp>
      <p:pic>
        <p:nvPicPr>
          <p:cNvPr id="133123" name="Picture 3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14400" y="1524000"/>
            <a:ext cx="7239000" cy="4572000"/>
          </a:xfrm>
          <a:ln w="38100">
            <a:solidFill>
              <a:schemeClr val="hlink"/>
            </a:solidFill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33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22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z="5400" b="1"/>
              <a:t>ВОДОМЕРКА</a:t>
            </a:r>
          </a:p>
        </p:txBody>
      </p:sp>
      <p:sp>
        <p:nvSpPr>
          <p:cNvPr id="143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/>
          </a:p>
        </p:txBody>
      </p:sp>
      <p:pic>
        <p:nvPicPr>
          <p:cNvPr id="143364" name="Picture 4" descr="ВОДОМЕРК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" y="1600200"/>
            <a:ext cx="8229600" cy="45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33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33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433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433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39" presetClass="entr" presetSubtype="0" accel="10000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43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43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43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43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39" presetClass="exit" presetSubtype="0" decel="10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433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0">
                                          <p:val>
                                            <p:strVal val="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ppt_h/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433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0">
                                          <p:val>
                                            <p:strVal val="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433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433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39" presetClass="exit" presetSubtype="0" decel="100000" fill="hold" grpId="1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7"/>
                                    </p:cond>
                                  </p:endCondLst>
                                  <p:childTnLs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43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0">
                                          <p:val>
                                            <p:strVal val="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ppt_h/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43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0">
                                          <p:val>
                                            <p:strVal val="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43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43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62" grpId="0"/>
      <p:bldP spid="143362" grpId="1"/>
      <p:bldP spid="143363" grpId="0" build="p"/>
      <p:bldP spid="143363" grpId="1" build="allAtOnce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b="1"/>
              <a:t>РАЗВИТИЕ ЛЯГУШКИ</a:t>
            </a:r>
          </a:p>
        </p:txBody>
      </p:sp>
      <p:pic>
        <p:nvPicPr>
          <p:cNvPr id="144387" name="Picture 3" descr="fro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334000" y="1676400"/>
            <a:ext cx="3352800" cy="3279775"/>
          </a:xfrm>
        </p:spPr>
      </p:pic>
      <p:pic>
        <p:nvPicPr>
          <p:cNvPr id="144388" name="Picture 4" descr="0_780_72d173db_L">
            <a:hlinkClick r:id="rId3" tooltip="Перейти к следующему фото с меткой «животные»"/>
          </p:cNvPr>
          <p:cNvPicPr>
            <a:picLocks noGrp="1" noChangeAspect="1" noChangeArrowheads="1"/>
          </p:cNvPicPr>
          <p:nvPr>
            <p:ph sz="half"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57200" y="1600200"/>
            <a:ext cx="4648200" cy="4500563"/>
          </a:xfrm>
        </p:spPr>
      </p:pic>
    </p:spTree>
  </p:cSld>
  <p:clrMapOvr>
    <a:masterClrMapping/>
  </p:clrMapOvr>
  <p:transition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443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443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30000">
                                          <p:val>
                                            <p:strVal val="#ppt_h/2"/>
                                          </p:val>
                                        </p:tav>
                                        <p:tav tm="40000">
                                          <p:val>
                                            <p:strVal val="#ppt_h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"/>
                                          </p:val>
                                        </p:tav>
                                        <p:tav tm="60000">
                                          <p:val>
                                            <p:strVal val="#ppt_h"/>
                                          </p:val>
                                        </p:tav>
                                        <p:tav tm="69900">
                                          <p:val>
                                            <p:strVal val="#ppt_h/2"/>
                                          </p:val>
                                        </p:tav>
                                        <p:tav tm="8000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443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1443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5"/>
                                          </p:val>
                                        </p:tav>
                                        <p:tav tm="20000">
                                          <p:val>
                                            <p:strVal val="#ppt_y-.2"/>
                                          </p:val>
                                        </p:tav>
                                        <p:tav tm="30000">
                                          <p:val>
                                            <p:strVal val="#ppt_y"/>
                                          </p:val>
                                        </p:tav>
                                        <p:tav tm="40000">
                                          <p:val>
                                            <p:strVal val="#ppt_y-.15"/>
                                          </p:val>
                                        </p:tav>
                                        <p:tav tm="50000">
                                          <p:val>
                                            <p:strVal val="#ppt_y"/>
                                          </p:val>
                                        </p:tav>
                                        <p:tav tm="60000">
                                          <p:val>
                                            <p:strVal val="#ppt_y-.1"/>
                                          </p:val>
                                        </p:tav>
                                        <p:tav tm="69900">
                                          <p:val>
                                            <p:strVal val="#ppt_y"/>
                                          </p:val>
                                        </p:tav>
                                        <p:tav tm="80000">
                                          <p:val>
                                            <p:strVal val="#ppt_y-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4386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b="1"/>
              <a:t>ЖУК-ПЛАВУНЕЦ И ЛИЧИНКА</a:t>
            </a:r>
          </a:p>
        </p:txBody>
      </p:sp>
      <p:pic>
        <p:nvPicPr>
          <p:cNvPr id="145416" name="Picture 8" descr="Картинка 1 из 42">
            <a:hlinkClick r:id="rId2"/>
          </p:cNvPr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09600" y="1600200"/>
            <a:ext cx="3200400" cy="4530725"/>
          </a:xfrm>
        </p:spPr>
      </p:pic>
      <p:pic>
        <p:nvPicPr>
          <p:cNvPr id="145417" name="Picture 9" descr="Жук плавунец (c) Ярёменко Екатерина / Фотобанк Лори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038600" y="1524000"/>
            <a:ext cx="4419600" cy="4724400"/>
          </a:xfrm>
        </p:spPr>
      </p:pic>
    </p:spTree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1454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1454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1454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1454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454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454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5410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7458" name="Picture 2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" y="1747838"/>
            <a:ext cx="3433763" cy="2366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7459" name="Text Box 3"/>
          <p:cNvSpPr txBox="1">
            <a:spLocks noChangeArrowheads="1"/>
          </p:cNvSpPr>
          <p:nvPr/>
        </p:nvSpPr>
        <p:spPr bwMode="auto">
          <a:xfrm>
            <a:off x="533400" y="4953000"/>
            <a:ext cx="41656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3600" b="1"/>
              <a:t>ЗОЛОТИСТЫЙ</a:t>
            </a:r>
          </a:p>
        </p:txBody>
      </p:sp>
      <p:pic>
        <p:nvPicPr>
          <p:cNvPr id="147460" name="Picture 4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53000" y="1752600"/>
            <a:ext cx="3749675" cy="2330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7461" name="Text Box 5"/>
          <p:cNvSpPr txBox="1">
            <a:spLocks noChangeArrowheads="1"/>
          </p:cNvSpPr>
          <p:nvPr/>
        </p:nvSpPr>
        <p:spPr bwMode="auto">
          <a:xfrm>
            <a:off x="4495800" y="4953000"/>
            <a:ext cx="3776663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3600" b="1"/>
              <a:t>СЕРЕБРИСТЫЙ</a:t>
            </a:r>
          </a:p>
        </p:txBody>
      </p:sp>
      <p:sp>
        <p:nvSpPr>
          <p:cNvPr id="147462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z="5400" b="1">
                <a:solidFill>
                  <a:schemeClr val="accent2"/>
                </a:solidFill>
              </a:rPr>
              <a:t>КАРАСИ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74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74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4746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474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7462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z="5400" b="1">
                <a:solidFill>
                  <a:schemeClr val="accent2"/>
                </a:solidFill>
              </a:rPr>
              <a:t>ЩУКА</a:t>
            </a:r>
          </a:p>
        </p:txBody>
      </p:sp>
      <p:pic>
        <p:nvPicPr>
          <p:cNvPr id="148483" name="Picture 3" descr="щука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85800" y="1524000"/>
            <a:ext cx="7924800" cy="4572000"/>
          </a:xfr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6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8482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9506" name="Picture 2" descr="D:\Инна\Мои рисунки\фотки природы\2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95800" y="2743200"/>
            <a:ext cx="4405313" cy="330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9507" name="TextBox 2"/>
          <p:cNvSpPr txBox="1">
            <a:spLocks noChangeArrowheads="1"/>
          </p:cNvSpPr>
          <p:nvPr/>
        </p:nvSpPr>
        <p:spPr bwMode="auto">
          <a:xfrm>
            <a:off x="1143000" y="4419600"/>
            <a:ext cx="2514600" cy="1098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6600" b="1">
                <a:solidFill>
                  <a:schemeClr val="accent2"/>
                </a:solidFill>
              </a:rPr>
              <a:t>СОМ</a:t>
            </a:r>
          </a:p>
        </p:txBody>
      </p:sp>
      <p:pic>
        <p:nvPicPr>
          <p:cNvPr id="149508" name="Picture 4" descr="Картинка 1 из 99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3400" y="381000"/>
            <a:ext cx="5029200" cy="32781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comb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D:\Инна\Мои рисунки\фотки природы\1.jpg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09600" y="1524000"/>
            <a:ext cx="7924800" cy="4876800"/>
          </a:xfrm>
          <a:noFill/>
          <a:ln/>
        </p:spPr>
      </p:pic>
      <p:sp>
        <p:nvSpPr>
          <p:cNvPr id="38921" name="Text Box 9"/>
          <p:cNvSpPr txBox="1">
            <a:spLocks noChangeArrowheads="1"/>
          </p:cNvSpPr>
          <p:nvPr/>
        </p:nvSpPr>
        <p:spPr bwMode="auto">
          <a:xfrm>
            <a:off x="669925" y="1865313"/>
            <a:ext cx="1841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ru-RU" altLang="ru-RU" sz="1800">
              <a:latin typeface="Arial" panose="020B0604020202020204" pitchFamily="34" charset="0"/>
            </a:endParaRPr>
          </a:p>
        </p:txBody>
      </p:sp>
      <p:sp>
        <p:nvSpPr>
          <p:cNvPr id="38923" name="Rectangle 11"/>
          <p:cNvSpPr>
            <a:spLocks noGrp="1" noChangeArrowheads="1"/>
          </p:cNvSpPr>
          <p:nvPr>
            <p:ph type="title"/>
          </p:nvPr>
        </p:nvSpPr>
        <p:spPr>
          <a:xfrm>
            <a:off x="533400" y="228600"/>
            <a:ext cx="8229600" cy="1066800"/>
          </a:xfrm>
        </p:spPr>
        <p:txBody>
          <a:bodyPr/>
          <a:lstStyle/>
          <a:p>
            <a:r>
              <a:rPr lang="ru-RU" altLang="ru-RU" sz="5400" b="1">
                <a:solidFill>
                  <a:schemeClr val="hlink"/>
                </a:solidFill>
              </a:rPr>
              <a:t>РЕКА</a:t>
            </a:r>
          </a:p>
        </p:txBody>
      </p:sp>
    </p:spTree>
  </p:cSld>
  <p:clrMapOvr>
    <a:masterClrMapping/>
  </p:clrMapOvr>
  <p:transition spd="med">
    <p:wheel spokes="2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89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1" dur="2000" fill="hold"/>
                                        <p:tgtEl>
                                          <p:spTgt spid="3072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12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23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1" descr="D:\Инна\Мои рисунки\фотки природы\20.bmp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1000" y="457200"/>
            <a:ext cx="4191000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1" name="TextBox 2"/>
          <p:cNvSpPr txBox="1">
            <a:spLocks noChangeArrowheads="1"/>
          </p:cNvSpPr>
          <p:nvPr/>
        </p:nvSpPr>
        <p:spPr bwMode="auto">
          <a:xfrm>
            <a:off x="3352800" y="5791200"/>
            <a:ext cx="2362200" cy="823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4800" b="1">
                <a:solidFill>
                  <a:schemeClr val="accent2"/>
                </a:solidFill>
              </a:rPr>
              <a:t>Р А К И</a:t>
            </a:r>
          </a:p>
        </p:txBody>
      </p:sp>
      <p:pic>
        <p:nvPicPr>
          <p:cNvPr id="17413" name="Picture 5" descr="bio0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8200" y="457200"/>
            <a:ext cx="3962400" cy="5181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D:\Инна\Мои рисунки\фотки природы\1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5800" y="457200"/>
            <a:ext cx="4722813" cy="541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07" name="TextBox 2"/>
          <p:cNvSpPr txBox="1">
            <a:spLocks noChangeArrowheads="1"/>
          </p:cNvSpPr>
          <p:nvPr/>
        </p:nvSpPr>
        <p:spPr bwMode="auto">
          <a:xfrm>
            <a:off x="838200" y="5867400"/>
            <a:ext cx="3033713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3600" b="1"/>
              <a:t>ПРУДОВИК</a:t>
            </a:r>
          </a:p>
        </p:txBody>
      </p:sp>
      <p:pic>
        <p:nvPicPr>
          <p:cNvPr id="21509" name="Picture 5" descr="Пресноводные аквариумные моллюски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62600" y="1828800"/>
            <a:ext cx="3114675" cy="2562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510" name="TextBox 2"/>
          <p:cNvSpPr txBox="1">
            <a:spLocks noChangeArrowheads="1"/>
          </p:cNvSpPr>
          <p:nvPr/>
        </p:nvSpPr>
        <p:spPr bwMode="auto">
          <a:xfrm>
            <a:off x="5715000" y="762000"/>
            <a:ext cx="2881313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3600" b="1"/>
              <a:t>КАТУШКА</a:t>
            </a:r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5" name="Rectangle 7"/>
          <p:cNvSpPr>
            <a:spLocks noGrp="1" noChangeArrowheads="1"/>
          </p:cNvSpPr>
          <p:nvPr>
            <p:ph type="title"/>
          </p:nvPr>
        </p:nvSpPr>
        <p:spPr>
          <a:xfrm>
            <a:off x="533400" y="5410200"/>
            <a:ext cx="8229600" cy="1143000"/>
          </a:xfrm>
        </p:spPr>
        <p:txBody>
          <a:bodyPr/>
          <a:lstStyle/>
          <a:p>
            <a:r>
              <a:rPr lang="ru-RU" altLang="ru-RU" sz="5400" b="1">
                <a:solidFill>
                  <a:schemeClr val="tx1"/>
                </a:solidFill>
              </a:rPr>
              <a:t>СТРЕКОЗА</a:t>
            </a:r>
          </a:p>
        </p:txBody>
      </p:sp>
      <p:pic>
        <p:nvPicPr>
          <p:cNvPr id="22539" name="Picture 2" descr="D:\Инна\Мои рисунки\фотки природы\22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81000" y="457200"/>
            <a:ext cx="4203700" cy="4876800"/>
          </a:xfrm>
          <a:noFill/>
          <a:ln/>
        </p:spPr>
      </p:pic>
      <p:pic>
        <p:nvPicPr>
          <p:cNvPr id="22540" name="Picture 12" descr="glaza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181600" y="457200"/>
            <a:ext cx="2949575" cy="2185988"/>
          </a:xfrm>
        </p:spPr>
      </p:pic>
      <p:pic>
        <p:nvPicPr>
          <p:cNvPr id="22541" name="Picture 13" descr="strelka_2a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105400" y="2897188"/>
            <a:ext cx="3084513" cy="2439987"/>
          </a:xfr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25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25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25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5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blipFill dpi="0" rotWithShape="0">
          <a:blip r:link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z="6000" b="1"/>
              <a:t>ЗЛАТОГЛАЗКА</a:t>
            </a:r>
          </a:p>
        </p:txBody>
      </p:sp>
      <p:sp>
        <p:nvSpPr>
          <p:cNvPr id="70662" name="Rectangle 6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endParaRPr lang="ru-RU" altLang="ru-RU"/>
          </a:p>
        </p:txBody>
      </p:sp>
      <p:pic>
        <p:nvPicPr>
          <p:cNvPr id="70661" name="Picture 5" descr="0_8acd_bd9c97e4_-1-L">
            <a:hlinkClick r:id="rId3" tooltip="Перейти к следующему фото с меткой «фауна»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" y="1295400"/>
            <a:ext cx="8305800" cy="5257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6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5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0658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90800" y="228600"/>
            <a:ext cx="4343400" cy="3209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5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8200" y="3810000"/>
            <a:ext cx="1795463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57" name="Text Box 5"/>
          <p:cNvSpPr txBox="1">
            <a:spLocks noChangeArrowheads="1"/>
          </p:cNvSpPr>
          <p:nvPr/>
        </p:nvSpPr>
        <p:spPr bwMode="auto">
          <a:xfrm>
            <a:off x="4876800" y="6324600"/>
            <a:ext cx="1074738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b="1"/>
              <a:t>СЕРАЯ</a:t>
            </a:r>
          </a:p>
        </p:txBody>
      </p:sp>
      <p:pic>
        <p:nvPicPr>
          <p:cNvPr id="23558" name="Picture 6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10400" y="3632200"/>
            <a:ext cx="1676400" cy="1865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59" name="Text Box 7"/>
          <p:cNvSpPr txBox="1">
            <a:spLocks noChangeArrowheads="1"/>
          </p:cNvSpPr>
          <p:nvPr/>
        </p:nvSpPr>
        <p:spPr bwMode="auto">
          <a:xfrm>
            <a:off x="6705600" y="5715000"/>
            <a:ext cx="2438400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b="1"/>
              <a:t>АМЕРИКАНСКАЯ КРЯКВА</a:t>
            </a:r>
          </a:p>
        </p:txBody>
      </p:sp>
      <p:pic>
        <p:nvPicPr>
          <p:cNvPr id="23560" name="Picture 8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3187"/>
          <a:stretch>
            <a:fillRect/>
          </a:stretch>
        </p:blipFill>
        <p:spPr bwMode="auto">
          <a:xfrm>
            <a:off x="228600" y="3733800"/>
            <a:ext cx="2038350" cy="1743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61" name="Text Box 9"/>
          <p:cNvSpPr txBox="1">
            <a:spLocks noChangeArrowheads="1"/>
          </p:cNvSpPr>
          <p:nvPr/>
        </p:nvSpPr>
        <p:spPr bwMode="auto">
          <a:xfrm>
            <a:off x="152400" y="5715000"/>
            <a:ext cx="2141538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b="1"/>
              <a:t>КАРОЛИНСКАЯ</a:t>
            </a:r>
          </a:p>
          <a:p>
            <a:pPr eaLnBrk="1" hangingPunct="1"/>
            <a:endParaRPr lang="ru-RU" altLang="ru-RU" b="1"/>
          </a:p>
        </p:txBody>
      </p:sp>
      <p:pic>
        <p:nvPicPr>
          <p:cNvPr id="23562" name="Picture 10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8665" r="9793"/>
          <a:stretch>
            <a:fillRect/>
          </a:stretch>
        </p:blipFill>
        <p:spPr bwMode="auto">
          <a:xfrm>
            <a:off x="2667000" y="3810000"/>
            <a:ext cx="1905000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63" name="Text Box 11"/>
          <p:cNvSpPr txBox="1">
            <a:spLocks noChangeArrowheads="1"/>
          </p:cNvSpPr>
          <p:nvPr/>
        </p:nvSpPr>
        <p:spPr bwMode="auto">
          <a:xfrm>
            <a:off x="2438400" y="6324600"/>
            <a:ext cx="18415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b="1"/>
              <a:t>КАМЕНУШКИ</a:t>
            </a:r>
          </a:p>
        </p:txBody>
      </p:sp>
      <p:sp>
        <p:nvSpPr>
          <p:cNvPr id="23565" name="Rectangle 1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z="6600" b="1">
                <a:solidFill>
                  <a:srgbClr val="FFFF00"/>
                </a:solidFill>
              </a:rPr>
              <a:t>УТКИ</a:t>
            </a:r>
          </a:p>
        </p:txBody>
      </p:sp>
    </p:spTree>
  </p:cSld>
  <p:clrMapOvr>
    <a:masterClrMapping/>
  </p:clrMapOvr>
  <p:transition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35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35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30000">
                                          <p:val>
                                            <p:strVal val="#ppt_h/2"/>
                                          </p:val>
                                        </p:tav>
                                        <p:tav tm="40000">
                                          <p:val>
                                            <p:strVal val="#ppt_h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"/>
                                          </p:val>
                                        </p:tav>
                                        <p:tav tm="60000">
                                          <p:val>
                                            <p:strVal val="#ppt_h"/>
                                          </p:val>
                                        </p:tav>
                                        <p:tav tm="69900">
                                          <p:val>
                                            <p:strVal val="#ppt_h/2"/>
                                          </p:val>
                                        </p:tav>
                                        <p:tav tm="8000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35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35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5"/>
                                          </p:val>
                                        </p:tav>
                                        <p:tav tm="20000">
                                          <p:val>
                                            <p:strVal val="#ppt_y-.2"/>
                                          </p:val>
                                        </p:tav>
                                        <p:tav tm="30000">
                                          <p:val>
                                            <p:strVal val="#ppt_y"/>
                                          </p:val>
                                        </p:tav>
                                        <p:tav tm="40000">
                                          <p:val>
                                            <p:strVal val="#ppt_y-.15"/>
                                          </p:val>
                                        </p:tav>
                                        <p:tav tm="50000">
                                          <p:val>
                                            <p:strVal val="#ppt_y"/>
                                          </p:val>
                                        </p:tav>
                                        <p:tav tm="60000">
                                          <p:val>
                                            <p:strVal val="#ppt_y-.1"/>
                                          </p:val>
                                        </p:tav>
                                        <p:tav tm="69900">
                                          <p:val>
                                            <p:strVal val="#ppt_y"/>
                                          </p:val>
                                        </p:tav>
                                        <p:tav tm="80000">
                                          <p:val>
                                            <p:strVal val="#ppt_y-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65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blipFill dpi="0" rotWithShape="0">
          <a:blip r:link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3048000" cy="1143000"/>
          </a:xfrm>
        </p:spPr>
        <p:txBody>
          <a:bodyPr/>
          <a:lstStyle/>
          <a:p>
            <a:r>
              <a:rPr lang="ru-RU" altLang="ru-RU" sz="4800" b="1"/>
              <a:t>ЛЕБЕДИ</a:t>
            </a:r>
          </a:p>
        </p:txBody>
      </p:sp>
      <p:pic>
        <p:nvPicPr>
          <p:cNvPr id="69638" name="Picture 6" descr="0_1e554_d6aa9959_L">
            <a:hlinkClick r:id="rId3" tooltip="Перейти к следующему фото автора"/>
          </p:cNvPr>
          <p:cNvPicPr>
            <a:picLocks noGrp="1" noChangeAspect="1" noChangeArrowheads="1"/>
          </p:cNvPicPr>
          <p:nvPr>
            <p:ph type="body" idx="1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114800" y="304800"/>
            <a:ext cx="4705350" cy="3505200"/>
          </a:xfrm>
        </p:spPr>
      </p:pic>
      <p:pic>
        <p:nvPicPr>
          <p:cNvPr id="69639" name="Picture 7" descr="0_1f4f8_27a2699_L">
            <a:hlinkClick r:id="rId5" tooltip="Перейти к следующему фото автора"/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4800" y="2819400"/>
            <a:ext cx="4953000" cy="3657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 C 0.007 -0.01333  0.014 -0.028  0.021 -0.04667  C 0.04 -0.1  0.045 -0.152  0.031 -0.16  C 0.017 -0.16933  -0.01 -0.132  -0.029 -0.07867  C -0.039 -0.05067  -0.045 -0.024  -0.047 -0.004  C -0.05 0.012  -0.051 0.028  -0.051 0.04667  C -0.051 0.10667  -0.038 0.156  -0.023 0.156  C -0.008 0.156  0.005 0.10667  0.005 0.04667  C 0.005 0.01867  0.002 -0.008  -0.003 -0.02667  C -0.005 -0.04267  -0.01 -0.06  -0.016 -0.07733  C -0.036 -0.132  -0.063 -0.16933  -0.077 -0.16  C -0.091 -0.15067  -0.086 -0.1  -0.066 -0.04533  C -0.058 -0.02  -0.047 0.00133  -0.036 0.016  C -0.028 0.02933  -0.019 0.04133  -0.007 0.05333  C 0.029 0.092  0.065 0.10933  0.075 0.09333  C 0.084 0.07733  0.064 0.03333  0.028 -0.004  C 0.013 -0.02  -0.003 -0.032  -0.016 -0.04  C -0.028 -0.048  -0.043 -0.05467  -0.059 -0.05867  C -0.103 -0.072  -0.141 -0.068  -0.144 -0.04667  C -0.148 -0.02667  -0.115 0.0  -0.071 0.01333  C -0.051 0.01867  -0.032 0.02133  -0.017 0.02  C -0.004 0.02  0.01 0.01733  0.025 0.01333  C 0.069 0.0  0.102 -0.028  0.098 -0.048  C 0.095 -0.068  0.057 -0.07333  0.013 -0.06  C -0.008 -0.05333  -0.027 -0.044  -0.04 -0.03333  C -0.051 -0.02533  -0.062 -0.016  -0.074 -0.004  C -0.109 0.03467  -0.13 0.07733  -0.12 0.09333  C -0.111 0.10933  -0.074 0.092  -0.039 0.05467  C -0.022 0.036  -0.008 0.01733  0.0 0.0  Z" pathEditMode="relative">
                                      <p:cBhvr>
                                        <p:cTn id="6" dur="1299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634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blipFill dpi="0" rotWithShape="0">
          <a:blip r:link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81" name="Rectangle 9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z="6000" b="1"/>
              <a:t>СЕРЫЕ ЦАПЛИ</a:t>
            </a:r>
          </a:p>
        </p:txBody>
      </p:sp>
      <p:pic>
        <p:nvPicPr>
          <p:cNvPr id="105485" name="Picture 13" descr="Картинка 18 из 70">
            <a:hlinkClick r:id="rId3"/>
          </p:cNvPr>
          <p:cNvPicPr>
            <a:picLocks noGrp="1" noChangeAspect="1" noChangeArrowheads="1"/>
          </p:cNvPicPr>
          <p:nvPr>
            <p:ph sz="half"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33400" y="1295400"/>
            <a:ext cx="3657600" cy="4953000"/>
          </a:xfrm>
        </p:spPr>
      </p:pic>
      <p:pic>
        <p:nvPicPr>
          <p:cNvPr id="105486" name="Picture 14" descr="4091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572000" y="4038600"/>
            <a:ext cx="4114800" cy="2185988"/>
          </a:xfrm>
        </p:spPr>
      </p:pic>
      <p:pic>
        <p:nvPicPr>
          <p:cNvPr id="105487" name="Picture 15" descr="Кормление птенцов серой цапли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572000" y="1295400"/>
            <a:ext cx="4114800" cy="2514600"/>
          </a:xfr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54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54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054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5481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62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z="6000" b="1"/>
              <a:t>БОБРЫ</a:t>
            </a:r>
          </a:p>
        </p:txBody>
      </p:sp>
      <p:pic>
        <p:nvPicPr>
          <p:cNvPr id="96264" name="Picture 8" descr="Бобры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09600" y="1524000"/>
            <a:ext cx="7924800" cy="48768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10" name="Rectangle 6"/>
          <p:cNvSpPr>
            <a:spLocks noGrp="1" noChangeArrowheads="1"/>
          </p:cNvSpPr>
          <p:nvPr>
            <p:ph type="title"/>
          </p:nvPr>
        </p:nvSpPr>
        <p:spPr>
          <a:xfrm>
            <a:off x="533400" y="228600"/>
            <a:ext cx="8001000" cy="1143000"/>
          </a:xfrm>
        </p:spPr>
        <p:txBody>
          <a:bodyPr/>
          <a:lstStyle/>
          <a:p>
            <a:r>
              <a:rPr lang="ru-RU" altLang="ru-RU" sz="5400"/>
              <a:t>ОНДАТРА  </a:t>
            </a:r>
            <a:r>
              <a:rPr lang="ru-RU" altLang="ru-RU" sz="4000"/>
              <a:t>           </a:t>
            </a:r>
            <a:r>
              <a:rPr lang="ru-RU" altLang="ru-RU" sz="5400"/>
              <a:t>ВЫДРА</a:t>
            </a:r>
          </a:p>
        </p:txBody>
      </p:sp>
      <p:pic>
        <p:nvPicPr>
          <p:cNvPr id="98313" name="Picture 9" descr="Фотография ондатры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33400" y="1295400"/>
            <a:ext cx="4038600" cy="4800600"/>
          </a:xfrm>
        </p:spPr>
      </p:pic>
      <p:pic>
        <p:nvPicPr>
          <p:cNvPr id="98314" name="Picture 10" descr="Фотография выдры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572000" y="1295400"/>
            <a:ext cx="4179888" cy="4800600"/>
          </a:xfrm>
        </p:spPr>
      </p:pic>
    </p:spTree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983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983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983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983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83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83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8310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794" name="Text Box 39"/>
          <p:cNvSpPr txBox="1">
            <a:spLocks noChangeArrowheads="1"/>
          </p:cNvSpPr>
          <p:nvPr/>
        </p:nvSpPr>
        <p:spPr bwMode="auto">
          <a:xfrm>
            <a:off x="228600" y="2743200"/>
            <a:ext cx="1785938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2400" b="1">
                <a:solidFill>
                  <a:srgbClr val="006600"/>
                </a:solidFill>
              </a:rPr>
              <a:t>Моллюски</a:t>
            </a:r>
          </a:p>
        </p:txBody>
      </p:sp>
      <p:sp>
        <p:nvSpPr>
          <p:cNvPr id="23556" name="Text Box 40"/>
          <p:cNvSpPr txBox="1">
            <a:spLocks noChangeArrowheads="1"/>
          </p:cNvSpPr>
          <p:nvPr/>
        </p:nvSpPr>
        <p:spPr bwMode="auto">
          <a:xfrm>
            <a:off x="1600200" y="3429000"/>
            <a:ext cx="233045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400" b="1" dirty="0">
                <a:solidFill>
                  <a:schemeClr val="accent6">
                    <a:lumMod val="50000"/>
                  </a:schemeClr>
                </a:solidFill>
                <a:latin typeface="Arial" charset="0"/>
              </a:rPr>
              <a:t>Земноводные</a:t>
            </a:r>
          </a:p>
        </p:txBody>
      </p:sp>
      <p:sp>
        <p:nvSpPr>
          <p:cNvPr id="161796" name="Text Box 42"/>
          <p:cNvSpPr txBox="1">
            <a:spLocks noChangeArrowheads="1"/>
          </p:cNvSpPr>
          <p:nvPr/>
        </p:nvSpPr>
        <p:spPr bwMode="auto">
          <a:xfrm>
            <a:off x="3657600" y="2971800"/>
            <a:ext cx="19177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2400" b="1">
                <a:solidFill>
                  <a:srgbClr val="FF0000"/>
                </a:solidFill>
              </a:rPr>
              <a:t>Насекомые</a:t>
            </a:r>
          </a:p>
        </p:txBody>
      </p:sp>
      <p:sp>
        <p:nvSpPr>
          <p:cNvPr id="161797" name="Text Box 43"/>
          <p:cNvSpPr txBox="1">
            <a:spLocks noChangeArrowheads="1"/>
          </p:cNvSpPr>
          <p:nvPr/>
        </p:nvSpPr>
        <p:spPr bwMode="auto">
          <a:xfrm>
            <a:off x="5486400" y="3429000"/>
            <a:ext cx="1563688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2400" b="1">
                <a:solidFill>
                  <a:srgbClr val="7030A0"/>
                </a:solidFill>
              </a:rPr>
              <a:t>Грызуны</a:t>
            </a:r>
          </a:p>
        </p:txBody>
      </p:sp>
      <p:sp>
        <p:nvSpPr>
          <p:cNvPr id="161798" name="Text Box 44"/>
          <p:cNvSpPr txBox="1">
            <a:spLocks noChangeArrowheads="1"/>
          </p:cNvSpPr>
          <p:nvPr/>
        </p:nvSpPr>
        <p:spPr bwMode="auto">
          <a:xfrm>
            <a:off x="7696200" y="2743200"/>
            <a:ext cx="1106488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2400" b="1">
                <a:solidFill>
                  <a:srgbClr val="D60093"/>
                </a:solidFill>
              </a:rPr>
              <a:t>Рыбы</a:t>
            </a:r>
          </a:p>
        </p:txBody>
      </p:sp>
      <p:sp>
        <p:nvSpPr>
          <p:cNvPr id="28717" name="Text Box 45"/>
          <p:cNvSpPr txBox="1">
            <a:spLocks noChangeArrowheads="1"/>
          </p:cNvSpPr>
          <p:nvPr/>
        </p:nvSpPr>
        <p:spPr bwMode="auto">
          <a:xfrm>
            <a:off x="0" y="4419600"/>
            <a:ext cx="214312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b="1">
                <a:solidFill>
                  <a:srgbClr val="006600"/>
                </a:solidFill>
              </a:rPr>
              <a:t>двустворчатые</a:t>
            </a:r>
          </a:p>
        </p:txBody>
      </p:sp>
      <p:sp>
        <p:nvSpPr>
          <p:cNvPr id="28718" name="Text Box 46"/>
          <p:cNvSpPr txBox="1">
            <a:spLocks noChangeArrowheads="1"/>
          </p:cNvSpPr>
          <p:nvPr/>
        </p:nvSpPr>
        <p:spPr bwMode="auto">
          <a:xfrm>
            <a:off x="2209800" y="5638800"/>
            <a:ext cx="12319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b="1" dirty="0">
                <a:solidFill>
                  <a:schemeClr val="accent6">
                    <a:lumMod val="50000"/>
                  </a:schemeClr>
                </a:solidFill>
                <a:latin typeface="Arial" charset="0"/>
              </a:rPr>
              <a:t>лягушка</a:t>
            </a:r>
          </a:p>
          <a:p>
            <a:pPr>
              <a:defRPr/>
            </a:pPr>
            <a:r>
              <a:rPr lang="ru-RU" b="1" dirty="0">
                <a:solidFill>
                  <a:schemeClr val="accent6">
                    <a:lumMod val="50000"/>
                  </a:schemeClr>
                </a:solidFill>
                <a:latin typeface="Arial" charset="0"/>
              </a:rPr>
              <a:t>жаба</a:t>
            </a:r>
          </a:p>
        </p:txBody>
      </p:sp>
      <p:sp>
        <p:nvSpPr>
          <p:cNvPr id="28719" name="Text Box 47"/>
          <p:cNvSpPr txBox="1">
            <a:spLocks noChangeArrowheads="1"/>
          </p:cNvSpPr>
          <p:nvPr/>
        </p:nvSpPr>
        <p:spPr bwMode="auto">
          <a:xfrm>
            <a:off x="3962400" y="4648200"/>
            <a:ext cx="1582738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b="1">
                <a:solidFill>
                  <a:srgbClr val="FF0000"/>
                </a:solidFill>
              </a:rPr>
              <a:t>водомерки</a:t>
            </a:r>
          </a:p>
        </p:txBody>
      </p:sp>
      <p:sp>
        <p:nvSpPr>
          <p:cNvPr id="28720" name="Text Box 48"/>
          <p:cNvSpPr txBox="1">
            <a:spLocks noChangeArrowheads="1"/>
          </p:cNvSpPr>
          <p:nvPr/>
        </p:nvSpPr>
        <p:spPr bwMode="auto">
          <a:xfrm>
            <a:off x="5943600" y="5105400"/>
            <a:ext cx="81597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b="1">
                <a:solidFill>
                  <a:srgbClr val="7030A0"/>
                </a:solidFill>
              </a:rPr>
              <a:t>бобр</a:t>
            </a:r>
          </a:p>
        </p:txBody>
      </p:sp>
      <p:sp>
        <p:nvSpPr>
          <p:cNvPr id="28721" name="Text Box 49"/>
          <p:cNvSpPr txBox="1">
            <a:spLocks noChangeArrowheads="1"/>
          </p:cNvSpPr>
          <p:nvPr/>
        </p:nvSpPr>
        <p:spPr bwMode="auto">
          <a:xfrm>
            <a:off x="7772400" y="4114800"/>
            <a:ext cx="1055688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b="1">
                <a:solidFill>
                  <a:srgbClr val="D60093"/>
                </a:solidFill>
              </a:rPr>
              <a:t>карась</a:t>
            </a: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-228600" y="228600"/>
            <a:ext cx="9372600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sz="5400">
                <a:solidFill>
                  <a:srgbClr val="002060"/>
                </a:solidFill>
                <a:cs typeface="Arial" panose="020B0604020202020204" pitchFamily="34" charset="0"/>
              </a:rPr>
              <a:t>ЖИВОТНЫЙ МИР ВОДОЕМА</a:t>
            </a:r>
          </a:p>
        </p:txBody>
      </p:sp>
      <p:sp>
        <p:nvSpPr>
          <p:cNvPr id="19" name="Стрелка вниз 18"/>
          <p:cNvSpPr/>
          <p:nvPr/>
        </p:nvSpPr>
        <p:spPr>
          <a:xfrm rot="1257193">
            <a:off x="1077913" y="1412875"/>
            <a:ext cx="484187" cy="1377950"/>
          </a:xfrm>
          <a:prstGeom prst="downArrow">
            <a:avLst>
              <a:gd name="adj1" fmla="val 50000"/>
              <a:gd name="adj2" fmla="val 90023"/>
            </a:avLst>
          </a:prstGeom>
          <a:solidFill>
            <a:srgbClr val="00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800" dirty="0">
              <a:solidFill>
                <a:srgbClr val="FF0000"/>
              </a:solidFill>
            </a:endParaRPr>
          </a:p>
        </p:txBody>
      </p:sp>
      <p:sp>
        <p:nvSpPr>
          <p:cNvPr id="21" name="Стрелка вниз 20"/>
          <p:cNvSpPr/>
          <p:nvPr/>
        </p:nvSpPr>
        <p:spPr>
          <a:xfrm rot="892939">
            <a:off x="2665413" y="1403350"/>
            <a:ext cx="484187" cy="1828800"/>
          </a:xfrm>
          <a:prstGeom prst="downArrow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800"/>
          </a:p>
        </p:txBody>
      </p:sp>
      <p:sp>
        <p:nvSpPr>
          <p:cNvPr id="22" name="Стрелка вниз 21"/>
          <p:cNvSpPr/>
          <p:nvPr/>
        </p:nvSpPr>
        <p:spPr>
          <a:xfrm rot="20504216">
            <a:off x="6129338" y="1403350"/>
            <a:ext cx="485775" cy="1752600"/>
          </a:xfrm>
          <a:prstGeom prst="downArrow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800"/>
          </a:p>
        </p:txBody>
      </p:sp>
      <p:sp>
        <p:nvSpPr>
          <p:cNvPr id="23" name="Стрелка вниз 22"/>
          <p:cNvSpPr/>
          <p:nvPr/>
        </p:nvSpPr>
        <p:spPr>
          <a:xfrm>
            <a:off x="4419600" y="1600200"/>
            <a:ext cx="484188" cy="1371600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800"/>
          </a:p>
        </p:txBody>
      </p:sp>
      <p:sp>
        <p:nvSpPr>
          <p:cNvPr id="24" name="Стрелка вниз 23"/>
          <p:cNvSpPr/>
          <p:nvPr/>
        </p:nvSpPr>
        <p:spPr>
          <a:xfrm rot="20550639">
            <a:off x="7507288" y="1412875"/>
            <a:ext cx="484187" cy="1352550"/>
          </a:xfrm>
          <a:prstGeom prst="downArrow">
            <a:avLst/>
          </a:prstGeom>
          <a:solidFill>
            <a:srgbClr val="D6009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800" dirty="0">
              <a:solidFill>
                <a:srgbClr val="D60093"/>
              </a:solidFill>
            </a:endParaRPr>
          </a:p>
        </p:txBody>
      </p:sp>
      <p:pic>
        <p:nvPicPr>
          <p:cNvPr id="161810" name="Picture 18" descr="D:\Инна\Мои рисунки\фотки природы\2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3200400"/>
            <a:ext cx="1143000" cy="103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1811" name="Picture 19" descr="D:\Инна\Мои рисунки\фотки природы\1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181600"/>
            <a:ext cx="1346200" cy="1009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1812" name="Picture 20" descr="D:\Инна\Мои рисунки\фотки природы\12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600" y="4114800"/>
            <a:ext cx="1600200" cy="1358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1813" name="Picture 21" descr="D:\Инна\Мои рисунки\фотки природы\14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8600" y="3733800"/>
            <a:ext cx="1193800" cy="895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1814" name="Picture 22" descr="D:\Инна\Мои рисунки\фотки природы\15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2400" y="5181600"/>
            <a:ext cx="1295400" cy="1014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1815" name="Picture 23" descr="D:\Инна\Мои рисунки\фотки природы\16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7400" y="3886200"/>
            <a:ext cx="1066800" cy="1174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1816" name="Picture 24" descr="D:\Инна\Мои рисунки\фотки природы\17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1200" y="5486400"/>
            <a:ext cx="1143000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1817" name="Picture 4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2400" y="3352800"/>
            <a:ext cx="990600" cy="615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1818" name="Picture 2"/>
          <p:cNvPicPr>
            <a:picLocks noChangeAspect="1" noChangeArrowheads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2800" y="4800600"/>
            <a:ext cx="1828800" cy="565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" name="TextBox 33"/>
          <p:cNvSpPr txBox="1">
            <a:spLocks noChangeArrowheads="1"/>
          </p:cNvSpPr>
          <p:nvPr/>
        </p:nvSpPr>
        <p:spPr bwMode="auto">
          <a:xfrm>
            <a:off x="228600" y="6211888"/>
            <a:ext cx="1271588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1800" b="1">
                <a:solidFill>
                  <a:srgbClr val="006600"/>
                </a:solidFill>
              </a:rPr>
              <a:t>прудовик</a:t>
            </a:r>
          </a:p>
          <a:p>
            <a:pPr eaLnBrk="1" hangingPunct="1"/>
            <a:r>
              <a:rPr lang="ru-RU" altLang="ru-RU" sz="1800" b="1">
                <a:solidFill>
                  <a:srgbClr val="006600"/>
                </a:solidFill>
              </a:rPr>
              <a:t>катушка</a:t>
            </a:r>
          </a:p>
        </p:txBody>
      </p:sp>
      <p:sp>
        <p:nvSpPr>
          <p:cNvPr id="35" name="TextBox 34"/>
          <p:cNvSpPr txBox="1">
            <a:spLocks noChangeArrowheads="1"/>
          </p:cNvSpPr>
          <p:nvPr/>
        </p:nvSpPr>
        <p:spPr bwMode="auto">
          <a:xfrm>
            <a:off x="4038600" y="6211888"/>
            <a:ext cx="1069975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1800" b="1">
                <a:solidFill>
                  <a:srgbClr val="FF0000"/>
                </a:solidFill>
              </a:rPr>
              <a:t>комары</a:t>
            </a:r>
          </a:p>
          <a:p>
            <a:pPr eaLnBrk="1" hangingPunct="1"/>
            <a:endParaRPr lang="ru-RU" altLang="ru-RU" sz="1800"/>
          </a:p>
        </p:txBody>
      </p:sp>
      <p:sp>
        <p:nvSpPr>
          <p:cNvPr id="37" name="TextBox 36"/>
          <p:cNvSpPr txBox="1">
            <a:spLocks noChangeArrowheads="1"/>
          </p:cNvSpPr>
          <p:nvPr/>
        </p:nvSpPr>
        <p:spPr bwMode="auto">
          <a:xfrm>
            <a:off x="5791200" y="6534150"/>
            <a:ext cx="1122363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1800" b="1">
                <a:solidFill>
                  <a:srgbClr val="7030A0"/>
                </a:solidFill>
              </a:rPr>
              <a:t>ондатра</a:t>
            </a:r>
          </a:p>
          <a:p>
            <a:pPr eaLnBrk="1" hangingPunct="1"/>
            <a:endParaRPr lang="ru-RU" altLang="ru-RU" sz="1800"/>
          </a:p>
        </p:txBody>
      </p:sp>
      <p:sp>
        <p:nvSpPr>
          <p:cNvPr id="38" name="TextBox 37"/>
          <p:cNvSpPr txBox="1">
            <a:spLocks noChangeArrowheads="1"/>
          </p:cNvSpPr>
          <p:nvPr/>
        </p:nvSpPr>
        <p:spPr bwMode="auto">
          <a:xfrm>
            <a:off x="7696200" y="5562600"/>
            <a:ext cx="814388" cy="677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b="1">
                <a:solidFill>
                  <a:srgbClr val="D60093"/>
                </a:solidFill>
              </a:rPr>
              <a:t>щука</a:t>
            </a:r>
          </a:p>
          <a:p>
            <a:pPr eaLnBrk="1" hangingPunct="1"/>
            <a:endParaRPr lang="ru-RU" altLang="ru-RU" sz="180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87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87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87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87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87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87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87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87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87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87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87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87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 nodeType="clickPar">
                      <p:stCondLst>
                        <p:cond delay="indefinite"/>
                      </p:stCondLst>
                      <p:childTnLst>
                        <p:par>
                          <p:cTn id="5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4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87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87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87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 nodeType="clickPar">
                      <p:stCondLst>
                        <p:cond delay="indefinite"/>
                      </p:stCondLst>
                      <p:childTnLst>
                        <p:par>
                          <p:cTn id="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717" grpId="0"/>
      <p:bldP spid="28718" grpId="0"/>
      <p:bldP spid="28719" grpId="0"/>
      <p:bldP spid="28720" grpId="0"/>
      <p:bldP spid="28721" grpId="0"/>
      <p:bldP spid="34" grpId="0"/>
      <p:bldP spid="35" grpId="0"/>
      <p:bldP spid="37" grpId="0"/>
      <p:bldP spid="3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blipFill dpi="0" rotWithShape="0">
          <a:blip r:link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 altLang="ru-RU"/>
          </a:p>
        </p:txBody>
      </p:sp>
      <p:sp>
        <p:nvSpPr>
          <p:cNvPr id="604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/>
          </a:p>
        </p:txBody>
      </p:sp>
      <p:pic>
        <p:nvPicPr>
          <p:cNvPr id="60421" name="Picture 5" descr="0_1e82c_1df6d199_-1-L">
            <a:hlinkClick r:id="rId3" tooltip="Перейти к следующему фото с меткой «пейзаж»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1000" y="304800"/>
            <a:ext cx="8305800" cy="5791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604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604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604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604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04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04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7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04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04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04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418" grpId="0"/>
      <p:bldP spid="60419" grpId="0" build="p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z="4800" b="1"/>
              <a:t>ВОДОЕМ - СООБЩЕСТВО</a:t>
            </a:r>
          </a:p>
        </p:txBody>
      </p:sp>
      <p:sp>
        <p:nvSpPr>
          <p:cNvPr id="1157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/>
          </a:p>
        </p:txBody>
      </p:sp>
      <p:pic>
        <p:nvPicPr>
          <p:cNvPr id="115717" name="Picture 5" descr="2200-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219200"/>
            <a:ext cx="8229600" cy="4876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68" decel="100000"/>
                                        <p:tgtEl>
                                          <p:spTgt spid="1157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68" decel="100000"/>
                                        <p:tgtEl>
                                          <p:spTgt spid="11571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11571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68" fill="hold"/>
                                        <p:tgtEl>
                                          <p:spTgt spid="1157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1157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68" fill="hold"/>
                                        <p:tgtEl>
                                          <p:spTgt spid="1157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1157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6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157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157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157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5714" grpId="0"/>
      <p:bldP spid="115715" grpId="0" build="p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z="5400">
                <a:solidFill>
                  <a:srgbClr val="800000"/>
                </a:solidFill>
              </a:rPr>
              <a:t>ЗНАЧЕНИЕ ВОДОЕМОВ</a:t>
            </a:r>
          </a:p>
        </p:txBody>
      </p:sp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990600"/>
            <a:ext cx="8229600" cy="4530725"/>
          </a:xfrm>
        </p:spPr>
        <p:txBody>
          <a:bodyPr/>
          <a:lstStyle/>
          <a:p>
            <a:pPr>
              <a:buFont typeface="Wingdings" panose="05000000000000000000" pitchFamily="2" charset="2"/>
              <a:buNone/>
            </a:pPr>
            <a:r>
              <a:rPr lang="ru-RU" altLang="ru-RU" sz="4000"/>
              <a:t>*это место для отдыха</a:t>
            </a:r>
          </a:p>
          <a:p>
            <a:pPr>
              <a:buFont typeface="Wingdings" panose="05000000000000000000" pitchFamily="2" charset="2"/>
              <a:buNone/>
            </a:pPr>
            <a:r>
              <a:rPr lang="ru-RU" altLang="ru-RU" sz="4000"/>
              <a:t>*дом для растений и животных </a:t>
            </a:r>
          </a:p>
          <a:p>
            <a:pPr>
              <a:buFont typeface="Wingdings" panose="05000000000000000000" pitchFamily="2" charset="2"/>
              <a:buNone/>
            </a:pPr>
            <a:r>
              <a:rPr lang="ru-RU" altLang="ru-RU" sz="4000"/>
              <a:t>*вода для питья и приготовления пищи</a:t>
            </a:r>
          </a:p>
          <a:p>
            <a:pPr>
              <a:buFont typeface="Wingdings" panose="05000000000000000000" pitchFamily="2" charset="2"/>
              <a:buNone/>
            </a:pPr>
            <a:r>
              <a:rPr lang="ru-RU" altLang="ru-RU" sz="4000"/>
              <a:t>*вода для хозяйственных нужд</a:t>
            </a:r>
          </a:p>
          <a:p>
            <a:pPr>
              <a:buFont typeface="Wingdings" panose="05000000000000000000" pitchFamily="2" charset="2"/>
              <a:buNone/>
            </a:pPr>
            <a:r>
              <a:rPr lang="ru-RU" altLang="ru-RU" sz="4000"/>
              <a:t>*вода для работы фабрик и заводов </a:t>
            </a:r>
          </a:p>
          <a:p>
            <a:pPr>
              <a:buFont typeface="Wingdings" panose="05000000000000000000" pitchFamily="2" charset="2"/>
              <a:buNone/>
            </a:pPr>
            <a:r>
              <a:rPr lang="ru-RU" altLang="ru-RU" sz="4000"/>
              <a:t>*по воде перевозят грузы</a:t>
            </a:r>
          </a:p>
        </p:txBody>
      </p:sp>
    </p:spTree>
  </p:cSld>
  <p:clrMapOvr>
    <a:masterClrMapping/>
  </p:clrMapOvr>
  <p:transition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8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8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8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8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8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481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81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81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481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81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81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481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481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81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481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481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81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481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481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481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130" grpId="0"/>
      <p:bldP spid="48131" grpId="0" build="p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0"/>
            <a:ext cx="8534400" cy="2286000"/>
          </a:xfrm>
        </p:spPr>
        <p:txBody>
          <a:bodyPr/>
          <a:lstStyle/>
          <a:p>
            <a:r>
              <a:rPr lang="ru-RU" altLang="ru-RU" sz="4000">
                <a:solidFill>
                  <a:srgbClr val="FF3300"/>
                </a:solidFill>
              </a:rPr>
              <a:t>ЧЕЛОВЕК!</a:t>
            </a:r>
            <a:r>
              <a:rPr lang="ru-RU" altLang="ru-RU" sz="4000"/>
              <a:t>         </a:t>
            </a:r>
            <a:r>
              <a:rPr lang="ru-RU" altLang="ru-RU" sz="4000">
                <a:solidFill>
                  <a:srgbClr val="FF3300"/>
                </a:solidFill>
              </a:rPr>
              <a:t>ПОМНИ!</a:t>
            </a:r>
            <a:r>
              <a:rPr lang="ru-RU" altLang="ru-RU" sz="4000"/>
              <a:t>                        </a:t>
            </a:r>
            <a:r>
              <a:rPr lang="ru-RU" altLang="ru-RU" sz="4000">
                <a:solidFill>
                  <a:srgbClr val="EBA98B"/>
                </a:solidFill>
              </a:rPr>
              <a:t>В ТВОИХ РУКАХ ЭКОЛОГИЧЕСКОЕ РАВНОВЕСИЕ ВОДОЕМОВ</a:t>
            </a:r>
          </a:p>
        </p:txBody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209800"/>
            <a:ext cx="8229600" cy="4648200"/>
          </a:xfrm>
        </p:spPr>
        <p:txBody>
          <a:bodyPr/>
          <a:lstStyle/>
          <a:p>
            <a:pPr>
              <a:buFont typeface="Wingdings" panose="05000000000000000000" pitchFamily="2" charset="2"/>
              <a:buNone/>
            </a:pPr>
            <a:r>
              <a:rPr lang="ru-RU" altLang="ru-RU"/>
              <a:t>*</a:t>
            </a:r>
            <a:r>
              <a:rPr lang="ru-RU" altLang="ru-RU">
                <a:solidFill>
                  <a:srgbClr val="FF0066"/>
                </a:solidFill>
              </a:rPr>
              <a:t>НЕ БРОСАЙ</a:t>
            </a:r>
            <a:r>
              <a:rPr lang="ru-RU" altLang="ru-RU"/>
              <a:t> МУСОР В ВОДУ  </a:t>
            </a:r>
          </a:p>
          <a:p>
            <a:pPr>
              <a:buFont typeface="Wingdings" panose="05000000000000000000" pitchFamily="2" charset="2"/>
              <a:buNone/>
            </a:pPr>
            <a:r>
              <a:rPr lang="ru-RU" altLang="ru-RU"/>
              <a:t>*</a:t>
            </a:r>
            <a:r>
              <a:rPr lang="ru-RU" altLang="ru-RU">
                <a:solidFill>
                  <a:srgbClr val="FF0066"/>
                </a:solidFill>
              </a:rPr>
              <a:t>НЕ МОЙ</a:t>
            </a:r>
            <a:r>
              <a:rPr lang="ru-RU" altLang="ru-RU"/>
              <a:t> ТРАНСПОРТНЫЕ СРЕДСТВА В ВОДОЕМАХ</a:t>
            </a:r>
            <a:endParaRPr lang="en-US" altLang="ru-RU"/>
          </a:p>
          <a:p>
            <a:pPr>
              <a:buFont typeface="Wingdings" panose="05000000000000000000" pitchFamily="2" charset="2"/>
              <a:buNone/>
            </a:pPr>
            <a:r>
              <a:rPr lang="ru-RU" altLang="ru-RU"/>
              <a:t>*</a:t>
            </a:r>
            <a:r>
              <a:rPr lang="ru-RU" altLang="ru-RU">
                <a:solidFill>
                  <a:srgbClr val="FF0066"/>
                </a:solidFill>
              </a:rPr>
              <a:t>НЕ РВИ</a:t>
            </a:r>
            <a:r>
              <a:rPr lang="ru-RU" altLang="ru-RU"/>
              <a:t>  ВОДНЫЕ РАСТЕНИЯ</a:t>
            </a:r>
          </a:p>
          <a:p>
            <a:pPr>
              <a:buFont typeface="Wingdings" panose="05000000000000000000" pitchFamily="2" charset="2"/>
              <a:buNone/>
            </a:pPr>
            <a:r>
              <a:rPr lang="ru-RU" altLang="ru-RU"/>
              <a:t>*</a:t>
            </a:r>
            <a:r>
              <a:rPr lang="ru-RU" altLang="ru-RU">
                <a:solidFill>
                  <a:srgbClr val="FF0066"/>
                </a:solidFill>
              </a:rPr>
              <a:t>НЕ ПРИЧИНЯЙ</a:t>
            </a:r>
            <a:r>
              <a:rPr lang="ru-RU" altLang="ru-RU"/>
              <a:t>  ВРЕДА ЛЯГУШКАМ, ПРУДОВИКАМ , МОЛЮСКАМ</a:t>
            </a:r>
          </a:p>
          <a:p>
            <a:pPr>
              <a:buFont typeface="Wingdings" panose="05000000000000000000" pitchFamily="2" charset="2"/>
              <a:buNone/>
            </a:pPr>
            <a:r>
              <a:rPr lang="ru-RU" altLang="ru-RU"/>
              <a:t>*</a:t>
            </a:r>
            <a:r>
              <a:rPr lang="ru-RU" altLang="ru-RU">
                <a:solidFill>
                  <a:srgbClr val="FF0066"/>
                </a:solidFill>
              </a:rPr>
              <a:t>НЕ ВЫЛАВЛИВАЙ</a:t>
            </a:r>
            <a:r>
              <a:rPr lang="ru-RU" altLang="ru-RU"/>
              <a:t>  МНОГО РЫБЫ</a:t>
            </a:r>
          </a:p>
          <a:p>
            <a:endParaRPr lang="ru-RU" alt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9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91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91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491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491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491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154" grpId="0"/>
      <p:bldP spid="49155" grpId="0" build="p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05000" y="1905000"/>
            <a:ext cx="5842000" cy="4369816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3" name="Прямоугольник 2"/>
          <p:cNvSpPr/>
          <p:nvPr/>
        </p:nvSpPr>
        <p:spPr>
          <a:xfrm>
            <a:off x="685800" y="1066800"/>
            <a:ext cx="8030661" cy="923330"/>
          </a:xfrm>
          <a:prstGeom prst="rect">
            <a:avLst/>
          </a:prstGeom>
          <a:noFill/>
        </p:spPr>
        <p:txBody>
          <a:bodyPr spcFirstLastPara="1" wrap="none">
            <a:prstTxWarp prst="textArchUp">
              <a:avLst/>
            </a:prstTxWarp>
            <a:spAutoFit/>
          </a:bodyPr>
          <a:lstStyle/>
          <a:p>
            <a:pPr algn="ctr">
              <a:defRPr/>
            </a:pPr>
            <a:r>
              <a:rPr lang="ru-RU" sz="5400" b="1" cap="all" dirty="0">
                <a:ln w="9000" cmpd="sng">
                  <a:solidFill>
                    <a:srgbClr val="FF0000"/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" charset="0"/>
              </a:rPr>
              <a:t>Берегите водоёмы!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93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8229600" cy="5665787"/>
          </a:xfrm>
        </p:spPr>
        <p:txBody>
          <a:bodyPr/>
          <a:lstStyle/>
          <a:p>
            <a:r>
              <a:rPr lang="ru-RU" altLang="ru-RU" sz="6000">
                <a:solidFill>
                  <a:srgbClr val="A6793C"/>
                </a:solidFill>
              </a:rPr>
              <a:t>До новых</a:t>
            </a:r>
            <a:r>
              <a:rPr lang="ru-RU" altLang="ru-RU">
                <a:solidFill>
                  <a:srgbClr val="A6793C"/>
                </a:solidFill>
              </a:rPr>
              <a:t> </a:t>
            </a:r>
            <a:br>
              <a:rPr lang="ru-RU" altLang="ru-RU">
                <a:solidFill>
                  <a:srgbClr val="A6793C"/>
                </a:solidFill>
              </a:rPr>
            </a:br>
            <a:r>
              <a:rPr lang="ru-RU" altLang="ru-RU" sz="7200" i="1">
                <a:solidFill>
                  <a:srgbClr val="A6793C"/>
                </a:solidFill>
              </a:rPr>
              <a:t>встреч на тропинках</a:t>
            </a:r>
            <a:r>
              <a:rPr lang="ru-RU" altLang="ru-RU">
                <a:solidFill>
                  <a:srgbClr val="A6793C"/>
                </a:solidFill>
              </a:rPr>
              <a:t> </a:t>
            </a:r>
            <a:br>
              <a:rPr lang="ru-RU" altLang="ru-RU">
                <a:solidFill>
                  <a:srgbClr val="A6793C"/>
                </a:solidFill>
              </a:rPr>
            </a:br>
            <a:r>
              <a:rPr lang="ru-RU" altLang="ru-RU" sz="5400" b="1" i="1">
                <a:solidFill>
                  <a:srgbClr val="A6793C"/>
                </a:solidFill>
              </a:rPr>
              <a:t>чудес окружающего мира</a:t>
            </a:r>
          </a:p>
        </p:txBody>
      </p:sp>
      <p:sp>
        <p:nvSpPr>
          <p:cNvPr id="1679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6019800"/>
            <a:ext cx="8229600" cy="111125"/>
          </a:xfrm>
        </p:spPr>
        <p:txBody>
          <a:bodyPr/>
          <a:lstStyle/>
          <a:p>
            <a:pPr>
              <a:lnSpc>
                <a:spcPct val="80000"/>
              </a:lnSpc>
            </a:pPr>
            <a:endParaRPr lang="ru-RU" altLang="ru-RU" sz="800"/>
          </a:p>
        </p:txBody>
      </p:sp>
    </p:spTree>
  </p:cSld>
  <p:clrMapOvr>
    <a:masterClrMapping/>
  </p:clrMapOvr>
  <p:transition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9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679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679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679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1679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50000">
                                          <p:val>
                                            <p:strVal val="#ppt_y+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679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4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67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7938" grpId="0"/>
      <p:bldP spid="167939" grpId="0" build="p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extBox 1"/>
          <p:cNvSpPr txBox="1">
            <a:spLocks noChangeArrowheads="1"/>
          </p:cNvSpPr>
          <p:nvPr/>
        </p:nvSpPr>
        <p:spPr bwMode="auto">
          <a:xfrm>
            <a:off x="1981200" y="0"/>
            <a:ext cx="5530850" cy="738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2400">
                <a:solidFill>
                  <a:srgbClr val="FF0000"/>
                </a:solidFill>
              </a:rPr>
              <a:t>В работе использованы фотографии:</a:t>
            </a:r>
          </a:p>
          <a:p>
            <a:pPr eaLnBrk="1" hangingPunct="1"/>
            <a:endParaRPr lang="ru-RU" altLang="ru-RU" sz="1800"/>
          </a:p>
        </p:txBody>
      </p:sp>
      <p:sp>
        <p:nvSpPr>
          <p:cNvPr id="26627" name="Rectangle 2"/>
          <p:cNvSpPr>
            <a:spLocks noChangeArrowheads="1"/>
          </p:cNvSpPr>
          <p:nvPr/>
        </p:nvSpPr>
        <p:spPr bwMode="auto">
          <a:xfrm>
            <a:off x="0" y="479425"/>
            <a:ext cx="8229600" cy="6478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buFontTx/>
              <a:buChar char="•"/>
            </a:pPr>
            <a:r>
              <a:rPr lang="ru-RU" altLang="ru-RU" sz="16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Река Истра </a:t>
            </a:r>
            <a:r>
              <a:rPr lang="ru-RU" altLang="ru-RU" sz="16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2"/>
              </a:rPr>
              <a:t>http://fotki.yandex.ru/users/geostepanov/view/36245</a:t>
            </a:r>
            <a:endParaRPr lang="ru-RU" altLang="ru-RU" sz="160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buFontTx/>
              <a:buChar char="•"/>
            </a:pPr>
            <a:r>
              <a:rPr lang="ru-RU" altLang="ru-RU" sz="16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Озеро </a:t>
            </a:r>
            <a:r>
              <a:rPr lang="ru-RU" altLang="ru-RU" sz="16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3"/>
              </a:rPr>
              <a:t>http://fotki.yandex.ru/users/m2633/view/75689</a:t>
            </a:r>
            <a:endParaRPr lang="ru-RU" altLang="ru-RU" sz="160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buFontTx/>
              <a:buChar char="•"/>
            </a:pPr>
            <a:r>
              <a:rPr lang="ru-RU" altLang="ru-RU" sz="16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Озеро Кульсай </a:t>
            </a:r>
            <a:r>
              <a:rPr lang="ru-RU" altLang="ru-RU" sz="16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4"/>
              </a:rPr>
              <a:t>http://fotki.yandex.ru/users/evgeniy-vk/view/36354</a:t>
            </a:r>
            <a:endParaRPr lang="ru-RU" altLang="ru-RU" sz="160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buFontTx/>
              <a:buChar char="•"/>
            </a:pPr>
            <a:r>
              <a:rPr lang="ru-RU" altLang="ru-RU" sz="16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Лесной ручей  </a:t>
            </a:r>
            <a:r>
              <a:rPr lang="ru-RU" altLang="ru-RU" sz="16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5"/>
              </a:rPr>
              <a:t>http://fotki.yandex.ru/users/irakor/view/34487</a:t>
            </a:r>
            <a:endParaRPr lang="ru-RU" altLang="ru-RU" sz="160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buFontTx/>
              <a:buChar char="•"/>
            </a:pPr>
            <a:r>
              <a:rPr lang="ru-RU" altLang="ru-RU" sz="16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Пруд  </a:t>
            </a:r>
            <a:r>
              <a:rPr lang="ru-RU" altLang="ru-RU" sz="16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6"/>
              </a:rPr>
              <a:t>http://fotki.yandex.ru/users/aselyunin/view/48956</a:t>
            </a:r>
            <a:endParaRPr lang="ru-RU" altLang="ru-RU" sz="160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buFontTx/>
              <a:buChar char="•"/>
            </a:pPr>
            <a:r>
              <a:rPr lang="ru-RU" altLang="ru-RU" sz="16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Крюков канал </a:t>
            </a:r>
            <a:r>
              <a:rPr lang="ru-RU" altLang="ru-RU" sz="16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7"/>
              </a:rPr>
              <a:t>http://fotki.yandex.ru/users/kvahome/view/45289</a:t>
            </a:r>
            <a:endParaRPr lang="ru-RU" altLang="ru-RU" sz="160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buFontTx/>
              <a:buChar char="•"/>
            </a:pPr>
            <a:r>
              <a:rPr lang="ru-RU" altLang="ru-RU" sz="16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Рыбинское водохранилище  </a:t>
            </a:r>
            <a:r>
              <a:rPr lang="ru-RU" altLang="ru-RU" sz="16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8"/>
              </a:rPr>
              <a:t>http://fotki.yandex.ru/users/vredinka777/view/20332</a:t>
            </a:r>
            <a:endParaRPr lang="ru-RU" altLang="ru-RU" sz="160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buFontTx/>
              <a:buChar char="•"/>
            </a:pPr>
            <a:r>
              <a:rPr lang="ru-RU" altLang="ru-RU" sz="16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Прудовик  </a:t>
            </a:r>
            <a:r>
              <a:rPr lang="ru-RU" altLang="ru-RU" sz="16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9"/>
              </a:rPr>
              <a:t>http://fotki.yandex.ru/users/olga-sytina/view/87506</a:t>
            </a:r>
            <a:endParaRPr lang="ru-RU" altLang="ru-RU" sz="160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buFontTx/>
              <a:buChar char="•"/>
            </a:pPr>
            <a:r>
              <a:rPr lang="ru-RU" altLang="ru-RU" sz="16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Лягушка </a:t>
            </a:r>
            <a:r>
              <a:rPr lang="ru-RU" altLang="ru-RU" sz="16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10"/>
              </a:rPr>
              <a:t>http://fotki.yandex.ru/users/torgachkin/view/74225</a:t>
            </a:r>
            <a:endParaRPr lang="ru-RU" altLang="ru-RU" sz="160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buFontTx/>
              <a:buChar char="•"/>
            </a:pPr>
            <a:r>
              <a:rPr lang="ru-RU" altLang="ru-RU" sz="16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Жаба </a:t>
            </a:r>
            <a:r>
              <a:rPr lang="ru-RU" altLang="ru-RU" sz="16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11"/>
              </a:rPr>
              <a:t>http://fotki.yandex.ru/users/icigo/view/7831</a:t>
            </a:r>
            <a:endParaRPr lang="ru-RU" altLang="ru-RU" sz="160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buFontTx/>
              <a:buChar char="•"/>
            </a:pPr>
            <a:r>
              <a:rPr lang="ru-RU" altLang="ru-RU" sz="16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Водомерка </a:t>
            </a:r>
            <a:r>
              <a:rPr lang="ru-RU" altLang="ru-RU" sz="16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12"/>
              </a:rPr>
              <a:t>http://fotki.yandex.ru/users/tim-cherepanov2007/view/57914</a:t>
            </a:r>
            <a:endParaRPr lang="ru-RU" altLang="ru-RU" sz="160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buFontTx/>
              <a:buChar char="•"/>
            </a:pPr>
            <a:r>
              <a:rPr lang="ru-RU" altLang="ru-RU" sz="16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Комар </a:t>
            </a:r>
            <a:r>
              <a:rPr lang="ru-RU" altLang="ru-RU" sz="16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13"/>
              </a:rPr>
              <a:t>http://fotki.yandex.ru/users/aleks--kuznetsov/view/62877</a:t>
            </a:r>
            <a:endParaRPr lang="ru-RU" altLang="ru-RU" sz="160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buFontTx/>
              <a:buChar char="•"/>
            </a:pPr>
            <a:r>
              <a:rPr lang="ru-RU" altLang="ru-RU" sz="16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Бобр </a:t>
            </a:r>
            <a:r>
              <a:rPr lang="ru-RU" altLang="ru-RU" sz="16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14"/>
              </a:rPr>
              <a:t>http://fotki.yandex.ru/users/zubi-trubi/view/20734/</a:t>
            </a:r>
            <a:endParaRPr lang="ru-RU" altLang="ru-RU" sz="160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buFontTx/>
              <a:buChar char="•"/>
            </a:pPr>
            <a:r>
              <a:rPr lang="ru-RU" altLang="ru-RU" sz="16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Ондатра </a:t>
            </a:r>
            <a:r>
              <a:rPr lang="ru-RU" altLang="ru-RU" sz="16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15"/>
              </a:rPr>
              <a:t>http://fotki.yandex.ru/users/cuvillo/view/10078</a:t>
            </a:r>
            <a:endParaRPr lang="ru-RU" altLang="ru-RU" sz="160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buFontTx/>
              <a:buChar char="•"/>
            </a:pPr>
            <a:r>
              <a:rPr lang="ru-RU" altLang="ru-RU" sz="16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Рак </a:t>
            </a:r>
            <a:r>
              <a:rPr lang="ru-RU" altLang="ru-RU" sz="16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16"/>
              </a:rPr>
              <a:t>http://fotki.yandex.ru/users/maxim831/view/83431</a:t>
            </a:r>
            <a:endParaRPr lang="ru-RU" altLang="ru-RU" sz="160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buFontTx/>
              <a:buChar char="•"/>
            </a:pPr>
            <a:r>
              <a:rPr lang="ru-RU" altLang="ru-RU" sz="16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Сом </a:t>
            </a:r>
            <a:r>
              <a:rPr lang="ru-RU" altLang="ru-RU" sz="16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17"/>
              </a:rPr>
              <a:t>http://www.tolkuchka.dsip.net/uploads/post-28559-1161946988_thumb.jpg</a:t>
            </a:r>
            <a:endParaRPr lang="ru-RU" altLang="ru-RU" sz="160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buFontTx/>
              <a:buChar char="•"/>
            </a:pPr>
            <a:r>
              <a:rPr lang="ru-RU" altLang="ru-RU" sz="16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Стрекоза</a:t>
            </a:r>
            <a:r>
              <a:rPr lang="en-US" altLang="ru-RU" sz="16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altLang="ru-RU" sz="1600" b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18"/>
              </a:rPr>
              <a:t>basik.ru/macro/3001/short/</a:t>
            </a:r>
            <a:endParaRPr lang="ru-RU" altLang="ru-RU" sz="160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buFontTx/>
              <a:buChar char="•"/>
            </a:pPr>
            <a:r>
              <a:rPr lang="ru-RU" altLang="ru-RU" sz="16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Двустворчатые моллюски </a:t>
            </a:r>
            <a:r>
              <a:rPr lang="ru-RU" altLang="ru-RU" sz="1600">
                <a:solidFill>
                  <a:srgbClr val="379E37"/>
                </a:solidFill>
                <a:ea typeface="Calibri" panose="020F0502020204030204" pitchFamily="34" charset="0"/>
                <a:cs typeface="Times New Roman" panose="02020603050405020304" pitchFamily="18" charset="0"/>
                <a:hlinkClick r:id="rId19"/>
              </a:rPr>
              <a:t>http://www.dev4onki.ru/169/071119171110.html</a:t>
            </a:r>
            <a:endParaRPr lang="ru-RU" altLang="ru-RU" sz="160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buFontTx/>
              <a:buChar char="•"/>
            </a:pPr>
            <a:r>
              <a:rPr lang="ru-RU" altLang="ru-RU" sz="16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Ряска </a:t>
            </a:r>
            <a:r>
              <a:rPr lang="ru-RU" altLang="ru-RU" sz="16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20"/>
              </a:rPr>
              <a:t>http://fotki.yandex.ru/users/man--33/view/82973</a:t>
            </a:r>
            <a:endParaRPr lang="ru-RU" altLang="ru-RU" sz="160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buFontTx/>
              <a:buChar char="•"/>
            </a:pPr>
            <a:r>
              <a:rPr lang="ru-RU" altLang="ru-RU" sz="16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Белые кувшинки </a:t>
            </a:r>
            <a:r>
              <a:rPr lang="ru-RU" altLang="ru-RU" sz="1600" u="sng">
                <a:ea typeface="Calibri" panose="020F0502020204030204" pitchFamily="34" charset="0"/>
                <a:cs typeface="Times New Roman" panose="02020603050405020304" pitchFamily="18" charset="0"/>
                <a:hlinkClick r:id="rId21"/>
              </a:rPr>
              <a:t>http://fotki.yandex.ru/users/softmasterbox/view/87223</a:t>
            </a:r>
            <a:endParaRPr lang="ru-RU" altLang="ru-RU" sz="1600" u="sng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altLang="ru-RU" sz="1600" u="sng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       и </a:t>
            </a:r>
            <a:r>
              <a:rPr lang="ru-RU" altLang="ru-RU" sz="1600" u="sng">
                <a:ea typeface="Calibri" panose="020F0502020204030204" pitchFamily="34" charset="0"/>
                <a:cs typeface="Times New Roman" panose="02020603050405020304" pitchFamily="18" charset="0"/>
                <a:hlinkClick r:id="rId22"/>
              </a:rPr>
              <a:t>http://fotki.yandex.ru/users/e-redneva/view/91616</a:t>
            </a:r>
            <a:endParaRPr lang="ru-RU" altLang="ru-RU" sz="1600" u="sng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altLang="ru-RU" sz="1600" u="sng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Жёлтые кувшинки </a:t>
            </a:r>
            <a:r>
              <a:rPr lang="ru-RU" altLang="ru-RU" sz="1600" u="sng">
                <a:ea typeface="Calibri" panose="020F0502020204030204" pitchFamily="34" charset="0"/>
                <a:cs typeface="Times New Roman" panose="02020603050405020304" pitchFamily="18" charset="0"/>
                <a:hlinkClick r:id="rId23"/>
              </a:rPr>
              <a:t>http://fotki.yandex.ru/users/tikhont/view/54656</a:t>
            </a:r>
            <a:endParaRPr lang="ru-RU" altLang="ru-RU" sz="1600" u="sng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altLang="ru-RU" sz="1600" u="sng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        и</a:t>
            </a:r>
            <a:r>
              <a:rPr lang="ru-RU" altLang="ru-RU" sz="1600" u="sng">
                <a:ea typeface="Calibri" panose="020F0502020204030204" pitchFamily="34" charset="0"/>
                <a:cs typeface="Times New Roman" panose="02020603050405020304" pitchFamily="18" charset="0"/>
                <a:hlinkClick r:id="rId24"/>
              </a:rPr>
              <a:t> http://fotki.yandex.ru/users/verasambros/view/74165</a:t>
            </a:r>
            <a:r>
              <a:rPr lang="ru-RU" altLang="ru-RU" sz="1600" u="sng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</a:t>
            </a:r>
            <a:endParaRPr lang="ru-RU" altLang="ru-RU" sz="160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buFontTx/>
              <a:buChar char="•"/>
            </a:pPr>
            <a:r>
              <a:rPr lang="ru-RU" altLang="ru-RU" sz="16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Слайд 8, 10,13,14, 18-19, 22 –»Энциклопедия животных Кирилла и Мефодия» </a:t>
            </a:r>
            <a:r>
              <a:rPr lang="ru-RU" altLang="ru-RU" sz="1600" u="sng">
                <a:ea typeface="Calibri" panose="020F0502020204030204" pitchFamily="34" charset="0"/>
                <a:cs typeface="Times New Roman" panose="02020603050405020304" pitchFamily="18" charset="0"/>
                <a:hlinkClick r:id="rId25"/>
              </a:rPr>
              <a:t>http://www.km.ru/</a:t>
            </a:r>
            <a:r>
              <a:rPr lang="ru-RU" altLang="ru-RU" sz="1600"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ru-RU" altLang="ru-RU" sz="160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buFontTx/>
              <a:buChar char="•"/>
            </a:pPr>
            <a:endParaRPr lang="ru-RU" altLang="ru-RU" sz="1800"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blipFill dpi="0" rotWithShape="0">
          <a:blip r:link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 altLang="ru-RU"/>
          </a:p>
        </p:txBody>
      </p:sp>
      <p:sp>
        <p:nvSpPr>
          <p:cNvPr id="614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/>
          </a:p>
        </p:txBody>
      </p:sp>
      <p:pic>
        <p:nvPicPr>
          <p:cNvPr id="61445" name="Picture 5" descr="0_21495_c3563651_L">
            <a:hlinkClick r:id="rId3" tooltip="Перейти к следующему фото с меткой «пейзаж»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" y="381000"/>
            <a:ext cx="8229600" cy="5867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68" decel="100000"/>
                                        <p:tgtEl>
                                          <p:spTgt spid="6144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68" decel="100000"/>
                                        <p:tgtEl>
                                          <p:spTgt spid="6144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6144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68" fill="hold"/>
                                        <p:tgtEl>
                                          <p:spTgt spid="614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614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68" fill="hold"/>
                                        <p:tgtEl>
                                          <p:spTgt spid="614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614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6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14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14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614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42" grpId="0"/>
      <p:bldP spid="6144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blipFill dpi="0" rotWithShape="0">
          <a:blip r:link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 altLang="ru-RU"/>
          </a:p>
        </p:txBody>
      </p:sp>
      <p:sp>
        <p:nvSpPr>
          <p:cNvPr id="624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/>
          </a:p>
        </p:txBody>
      </p:sp>
      <p:pic>
        <p:nvPicPr>
          <p:cNvPr id="62469" name="Picture 5" descr="0_1b0c5_522d7dd3_L">
            <a:hlinkClick r:id="rId3" tooltip="Перейти к следующему фото с меткой «река»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4800" y="228600"/>
            <a:ext cx="8534400" cy="6324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path" presetSubtype="0" accel="50000" decel="5000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3.61111E-6 3.33333E-6  C 0.06892 3.33333E-6  0.125 0.02847  0.125 0.06389  C 0.125 0.09907  0.06892 0.12777  3.61111E-6 0.12777  C -0.0691 0.12777  -0.125 0.09907  -0.125 0.06389  C -0.125 0.02847  -0.0691 3.33333E-6  3.61111E-6 3.33333E-6  Z " pathEditMode="relative">
                                      <p:cBhvr>
                                        <p:cTn id="6" dur="2000" fill="hold"/>
                                        <p:tgtEl>
                                          <p:spTgt spid="6246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466" grpId="0"/>
      <p:bldP spid="62467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4" name="Picture 4" descr="D:\Инна\Мои рисунки\фотки природы\5.jpg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81000" y="1447800"/>
            <a:ext cx="8305800" cy="4953000"/>
          </a:xfrm>
          <a:noFill/>
          <a:ln/>
        </p:spPr>
      </p:pic>
      <p:sp>
        <p:nvSpPr>
          <p:cNvPr id="43013" name="Text Box 5"/>
          <p:cNvSpPr txBox="1">
            <a:spLocks noChangeArrowheads="1"/>
          </p:cNvSpPr>
          <p:nvPr/>
        </p:nvSpPr>
        <p:spPr bwMode="auto">
          <a:xfrm>
            <a:off x="9737725" y="722313"/>
            <a:ext cx="1841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ru-RU" altLang="ru-RU" sz="1800">
              <a:latin typeface="Arial" panose="020B0604020202020204" pitchFamily="34" charset="0"/>
            </a:endParaRPr>
          </a:p>
        </p:txBody>
      </p:sp>
      <p:sp>
        <p:nvSpPr>
          <p:cNvPr id="43015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z="5400" b="1">
                <a:solidFill>
                  <a:srgbClr val="3333CC"/>
                </a:solidFill>
              </a:rPr>
              <a:t>РУЧЕЙ</a:t>
            </a:r>
          </a:p>
        </p:txBody>
      </p:sp>
    </p:spTree>
  </p:cSld>
  <p:clrMapOvr>
    <a:masterClrMapping/>
  </p:clrMapOvr>
  <p:transition spd="slow" advClick="0" advTm="3000">
    <p:newsflash/>
    <p:sndAc>
      <p:stSnd loop="1">
        <p:snd r:embed="rId2" name="type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6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4" dur="2000" fill="hold"/>
                                        <p:tgtEl>
                                          <p:spTgt spid="3072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6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01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blipFill dpi="0" rotWithShape="0">
          <a:blip r:link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/>
          </a:p>
        </p:txBody>
      </p:sp>
      <p:pic>
        <p:nvPicPr>
          <p:cNvPr id="45061" name="Picture 5" descr="0_84b_2f4fac5e_L">
            <a:hlinkClick r:id="rId3" tooltip="Перейти к следующему фото с меткой «растения»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1000" y="1371600"/>
            <a:ext cx="8534400" cy="50307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5062" name="Text Box 6"/>
          <p:cNvSpPr txBox="1">
            <a:spLocks noChangeArrowheads="1"/>
          </p:cNvSpPr>
          <p:nvPr/>
        </p:nvSpPr>
        <p:spPr bwMode="auto">
          <a:xfrm>
            <a:off x="609600" y="1600200"/>
            <a:ext cx="1841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ru-RU" altLang="ru-RU" sz="1800">
              <a:solidFill>
                <a:schemeClr val="accent1"/>
              </a:solidFill>
              <a:latin typeface="Arial" panose="020B0604020202020204" pitchFamily="34" charset="0"/>
            </a:endParaRPr>
          </a:p>
        </p:txBody>
      </p:sp>
      <p:sp>
        <p:nvSpPr>
          <p:cNvPr id="45067" name="Rectangle 1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z="6000" b="1">
                <a:solidFill>
                  <a:srgbClr val="8CD4EA"/>
                </a:solidFill>
              </a:rPr>
              <a:t>ПРУД</a:t>
            </a:r>
          </a:p>
        </p:txBody>
      </p:sp>
    </p:spTree>
  </p:cSld>
  <p:clrMapOvr>
    <a:masterClrMapping/>
  </p:clrMapOvr>
  <p:transition spd="slow" advTm="0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450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4506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450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450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50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50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7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50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50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50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059" grpId="0" build="p"/>
      <p:bldP spid="4506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 altLang="ru-RU"/>
          </a:p>
        </p:txBody>
      </p:sp>
      <p:sp>
        <p:nvSpPr>
          <p:cNvPr id="931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/>
          </a:p>
        </p:txBody>
      </p:sp>
      <p:pic>
        <p:nvPicPr>
          <p:cNvPr id="93189" name="Picture 5" descr="Пруд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" y="457200"/>
            <a:ext cx="8229600" cy="5867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931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931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931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931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50000">
                                          <p:val>
                                            <p:strVal val="#ppt_y+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93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4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931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3186" grpId="0"/>
      <p:bldP spid="93187" grpId="0" build="p"/>
    </p:bldLst>
  </p:timing>
</p:sld>
</file>

<file path=ppt/theme/theme1.xml><?xml version="1.0" encoding="utf-8"?>
<a:theme xmlns:a="http://schemas.openxmlformats.org/drawingml/2006/main" name="Склон">
  <a:themeElements>
    <a:clrScheme name="Склон 6">
      <a:dk1>
        <a:srgbClr val="B8A47C"/>
      </a:dk1>
      <a:lt1>
        <a:srgbClr val="FFFFFF"/>
      </a:lt1>
      <a:dk2>
        <a:srgbClr val="A68A58"/>
      </a:dk2>
      <a:lt2>
        <a:srgbClr val="DAD79C"/>
      </a:lt2>
      <a:accent1>
        <a:srgbClr val="816B35"/>
      </a:accent1>
      <a:accent2>
        <a:srgbClr val="FFCC00"/>
      </a:accent2>
      <a:accent3>
        <a:srgbClr val="D0C4B4"/>
      </a:accent3>
      <a:accent4>
        <a:srgbClr val="DADADA"/>
      </a:accent4>
      <a:accent5>
        <a:srgbClr val="C1BAAE"/>
      </a:accent5>
      <a:accent6>
        <a:srgbClr val="E7B900"/>
      </a:accent6>
      <a:hlink>
        <a:srgbClr val="0066CC"/>
      </a:hlink>
      <a:folHlink>
        <a:srgbClr val="009900"/>
      </a:folHlink>
    </a:clrScheme>
    <a:fontScheme name="Склон">
      <a:majorFont>
        <a:latin typeface="Arial"/>
        <a:ea typeface=""/>
        <a:cs typeface=""/>
      </a:majorFont>
      <a:minorFont>
        <a:latin typeface="Verdan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Склон 1">
        <a:dk1>
          <a:srgbClr val="5B5B49"/>
        </a:dk1>
        <a:lt1>
          <a:srgbClr val="DDDDDD"/>
        </a:lt1>
        <a:dk2>
          <a:srgbClr val="2B2A00"/>
        </a:dk2>
        <a:lt2>
          <a:srgbClr val="E0DFBE"/>
        </a:lt2>
        <a:accent1>
          <a:srgbClr val="878543"/>
        </a:accent1>
        <a:accent2>
          <a:srgbClr val="716E00"/>
        </a:accent2>
        <a:accent3>
          <a:srgbClr val="ACACAA"/>
        </a:accent3>
        <a:accent4>
          <a:srgbClr val="BDBDBD"/>
        </a:accent4>
        <a:accent5>
          <a:srgbClr val="C3C2B0"/>
        </a:accent5>
        <a:accent6>
          <a:srgbClr val="666300"/>
        </a:accent6>
        <a:hlink>
          <a:srgbClr val="CC9900"/>
        </a:hlink>
        <a:folHlink>
          <a:srgbClr val="9966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клон 2">
        <a:dk1>
          <a:srgbClr val="746354"/>
        </a:dk1>
        <a:lt1>
          <a:srgbClr val="FFFFFF"/>
        </a:lt1>
        <a:dk2>
          <a:srgbClr val="523E26"/>
        </a:dk2>
        <a:lt2>
          <a:srgbClr val="E1DFAF"/>
        </a:lt2>
        <a:accent1>
          <a:srgbClr val="CC9900"/>
        </a:accent1>
        <a:accent2>
          <a:srgbClr val="669900"/>
        </a:accent2>
        <a:accent3>
          <a:srgbClr val="B3AFAC"/>
        </a:accent3>
        <a:accent4>
          <a:srgbClr val="DADADA"/>
        </a:accent4>
        <a:accent5>
          <a:srgbClr val="E2CAAA"/>
        </a:accent5>
        <a:accent6>
          <a:srgbClr val="5C8A00"/>
        </a:accent6>
        <a:hlink>
          <a:srgbClr val="CCCC00"/>
        </a:hlink>
        <a:folHlink>
          <a:srgbClr val="AC793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клон 3">
        <a:dk1>
          <a:srgbClr val="667B5B"/>
        </a:dk1>
        <a:lt1>
          <a:srgbClr val="E6E6DA"/>
        </a:lt1>
        <a:dk2>
          <a:srgbClr val="295200"/>
        </a:dk2>
        <a:lt2>
          <a:srgbClr val="F3F2D9"/>
        </a:lt2>
        <a:accent1>
          <a:srgbClr val="808000"/>
        </a:accent1>
        <a:accent2>
          <a:srgbClr val="838D75"/>
        </a:accent2>
        <a:accent3>
          <a:srgbClr val="ACB3AA"/>
        </a:accent3>
        <a:accent4>
          <a:srgbClr val="C4C4BA"/>
        </a:accent4>
        <a:accent5>
          <a:srgbClr val="C0C0AA"/>
        </a:accent5>
        <a:accent6>
          <a:srgbClr val="767F69"/>
        </a:accent6>
        <a:hlink>
          <a:srgbClr val="33CC33"/>
        </a:hlink>
        <a:folHlink>
          <a:srgbClr val="33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клон 4">
        <a:dk1>
          <a:srgbClr val="86615A"/>
        </a:dk1>
        <a:lt1>
          <a:srgbClr val="FFFFFF"/>
        </a:lt1>
        <a:dk2>
          <a:srgbClr val="633427"/>
        </a:dk2>
        <a:lt2>
          <a:srgbClr val="E9DDCD"/>
        </a:lt2>
        <a:accent1>
          <a:srgbClr val="A34545"/>
        </a:accent1>
        <a:accent2>
          <a:srgbClr val="C86400"/>
        </a:accent2>
        <a:accent3>
          <a:srgbClr val="B7AEAC"/>
        </a:accent3>
        <a:accent4>
          <a:srgbClr val="DADADA"/>
        </a:accent4>
        <a:accent5>
          <a:srgbClr val="CEB0B0"/>
        </a:accent5>
        <a:accent6>
          <a:srgbClr val="B55A00"/>
        </a:accent6>
        <a:hlink>
          <a:srgbClr val="ECAE00"/>
        </a:hlink>
        <a:folHlink>
          <a:srgbClr val="BAA88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клон 5">
        <a:dk1>
          <a:srgbClr val="009999"/>
        </a:dk1>
        <a:lt1>
          <a:srgbClr val="EAEAEA"/>
        </a:lt1>
        <a:dk2>
          <a:srgbClr val="006666"/>
        </a:dk2>
        <a:lt2>
          <a:srgbClr val="FFFFCC"/>
        </a:lt2>
        <a:accent1>
          <a:srgbClr val="339966"/>
        </a:accent1>
        <a:accent2>
          <a:srgbClr val="5E855B"/>
        </a:accent2>
        <a:accent3>
          <a:srgbClr val="AAB8B8"/>
        </a:accent3>
        <a:accent4>
          <a:srgbClr val="C8C8C8"/>
        </a:accent4>
        <a:accent5>
          <a:srgbClr val="ADCAB8"/>
        </a:accent5>
        <a:accent6>
          <a:srgbClr val="547852"/>
        </a:accent6>
        <a:hlink>
          <a:srgbClr val="EEC85E"/>
        </a:hlink>
        <a:folHlink>
          <a:srgbClr val="AA845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клон 6">
        <a:dk1>
          <a:srgbClr val="B8A47C"/>
        </a:dk1>
        <a:lt1>
          <a:srgbClr val="FFFFFF"/>
        </a:lt1>
        <a:dk2>
          <a:srgbClr val="A68A58"/>
        </a:dk2>
        <a:lt2>
          <a:srgbClr val="DAD79C"/>
        </a:lt2>
        <a:accent1>
          <a:srgbClr val="816B35"/>
        </a:accent1>
        <a:accent2>
          <a:srgbClr val="FFCC00"/>
        </a:accent2>
        <a:accent3>
          <a:srgbClr val="D0C4B4"/>
        </a:accent3>
        <a:accent4>
          <a:srgbClr val="DADADA"/>
        </a:accent4>
        <a:accent5>
          <a:srgbClr val="C1BAAE"/>
        </a:accent5>
        <a:accent6>
          <a:srgbClr val="E7B900"/>
        </a:accent6>
        <a:hlink>
          <a:srgbClr val="0066CC"/>
        </a:hlink>
        <a:folHlink>
          <a:srgbClr val="00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клон 7">
        <a:dk1>
          <a:srgbClr val="336699"/>
        </a:dk1>
        <a:lt1>
          <a:srgbClr val="F8F8F8"/>
        </a:lt1>
        <a:dk2>
          <a:srgbClr val="003366"/>
        </a:dk2>
        <a:lt2>
          <a:srgbClr val="D1DDD4"/>
        </a:lt2>
        <a:accent1>
          <a:srgbClr val="3399FF"/>
        </a:accent1>
        <a:accent2>
          <a:srgbClr val="006699"/>
        </a:accent2>
        <a:accent3>
          <a:srgbClr val="AAADB8"/>
        </a:accent3>
        <a:accent4>
          <a:srgbClr val="D4D4D4"/>
        </a:accent4>
        <a:accent5>
          <a:srgbClr val="ADCAFF"/>
        </a:accent5>
        <a:accent6>
          <a:srgbClr val="005C8A"/>
        </a:accent6>
        <a:hlink>
          <a:srgbClr val="86C0CE"/>
        </a:hlink>
        <a:folHlink>
          <a:srgbClr val="00808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Cliff</Template>
  <TotalTime>1627</TotalTime>
  <Words>391</Words>
  <Application>Microsoft Office PowerPoint</Application>
  <PresentationFormat>Экран (4:3)</PresentationFormat>
  <Paragraphs>128</Paragraphs>
  <Slides>45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45</vt:i4>
      </vt:variant>
    </vt:vector>
  </HeadingPairs>
  <TitlesOfParts>
    <vt:vector size="53" baseType="lpstr">
      <vt:lpstr>Algerian</vt:lpstr>
      <vt:lpstr>Arial</vt:lpstr>
      <vt:lpstr>Calibri</vt:lpstr>
      <vt:lpstr>Impact</vt:lpstr>
      <vt:lpstr>Times New Roman</vt:lpstr>
      <vt:lpstr>Verdana</vt:lpstr>
      <vt:lpstr>Wingdings</vt:lpstr>
      <vt:lpstr>Склон</vt:lpstr>
      <vt:lpstr>Презентация PowerPoint</vt:lpstr>
      <vt:lpstr>Презентация PowerPoint</vt:lpstr>
      <vt:lpstr>РЕКА</vt:lpstr>
      <vt:lpstr>Презентация PowerPoint</vt:lpstr>
      <vt:lpstr>Презентация PowerPoint</vt:lpstr>
      <vt:lpstr>Презентация PowerPoint</vt:lpstr>
      <vt:lpstr>РУЧЕЙ</vt:lpstr>
      <vt:lpstr>ПРУД</vt:lpstr>
      <vt:lpstr>Презентация PowerPoint</vt:lpstr>
      <vt:lpstr>О З Е Р О</vt:lpstr>
      <vt:lpstr>КАНАЛ</vt:lpstr>
      <vt:lpstr>ВОДОХРАНИЛИЩЕ</vt:lpstr>
      <vt:lpstr>Презентация PowerPoint</vt:lpstr>
      <vt:lpstr>Презентация PowerPoint</vt:lpstr>
      <vt:lpstr>Презентация PowerPoint</vt:lpstr>
      <vt:lpstr>  СЮРПРИЗ!</vt:lpstr>
      <vt:lpstr>РЯСКА</vt:lpstr>
      <vt:lpstr>Презентация PowerPoint</vt:lpstr>
      <vt:lpstr>ПРИРОДНЫЕ ЧАСЫ </vt:lpstr>
      <vt:lpstr>Презентация PowerPoint</vt:lpstr>
      <vt:lpstr>Презентация PowerPoint</vt:lpstr>
      <vt:lpstr>ФИЗМИНУТКА</vt:lpstr>
      <vt:lpstr>Увидим только под микроскопом</vt:lpstr>
      <vt:lpstr>ВОДОМЕРКА</vt:lpstr>
      <vt:lpstr>РАЗВИТИЕ ЛЯГУШКИ</vt:lpstr>
      <vt:lpstr>ЖУК-ПЛАВУНЕЦ И ЛИЧИНКА</vt:lpstr>
      <vt:lpstr>КАРАСИ</vt:lpstr>
      <vt:lpstr>ЩУКА</vt:lpstr>
      <vt:lpstr>Презентация PowerPoint</vt:lpstr>
      <vt:lpstr>Презентация PowerPoint</vt:lpstr>
      <vt:lpstr>Презентация PowerPoint</vt:lpstr>
      <vt:lpstr>СТРЕКОЗА</vt:lpstr>
      <vt:lpstr>ЗЛАТОГЛАЗКА</vt:lpstr>
      <vt:lpstr>УТКИ</vt:lpstr>
      <vt:lpstr>ЛЕБЕДИ</vt:lpstr>
      <vt:lpstr>СЕРЫЕ ЦАПЛИ</vt:lpstr>
      <vt:lpstr>БОБРЫ</vt:lpstr>
      <vt:lpstr>ОНДАТРА             ВЫДРА</vt:lpstr>
      <vt:lpstr>Презентация PowerPoint</vt:lpstr>
      <vt:lpstr>ВОДОЕМ - СООБЩЕСТВО</vt:lpstr>
      <vt:lpstr>ЗНАЧЕНИЕ ВОДОЕМОВ</vt:lpstr>
      <vt:lpstr>ЧЕЛОВЕК!         ПОМНИ!                        В ТВОИХ РУКАХ ЭКОЛОГИЧЕСКОЕ РАВНОВЕСИЕ ВОДОЕМОВ</vt:lpstr>
      <vt:lpstr>Презентация PowerPoint</vt:lpstr>
      <vt:lpstr>До новых  встреч на тропинках  чудес окружающего мира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Vlad Batitsky</dc:creator>
  <cp:lastModifiedBy>Vlad Batitsky</cp:lastModifiedBy>
  <cp:revision>160</cp:revision>
  <cp:lastPrinted>1601-01-01T00:00:00Z</cp:lastPrinted>
  <dcterms:created xsi:type="dcterms:W3CDTF">1601-01-01T00:00:00Z</dcterms:created>
  <dcterms:modified xsi:type="dcterms:W3CDTF">2019-01-08T10:34:15Z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