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25"/>
  </p:notesMasterIdLst>
  <p:handoutMasterIdLst>
    <p:handoutMasterId r:id="rId26"/>
  </p:handoutMasterIdLst>
  <p:sldIdLst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>
        <p:scale>
          <a:sx n="121" d="100"/>
          <a:sy n="121" d="100"/>
        </p:scale>
        <p:origin x="-192" y="-30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02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55363E-5DB3-439C-B549-DD83222C79E4}" type="datetime1">
              <a:rPr lang="ru-RU" smtClean="0"/>
              <a:pPr rtl="0"/>
              <a:t>09.01.2019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26E2F11-CEBF-4D63-B350-54083DC2653F}" type="datetime1">
              <a:rPr lang="ru-RU" smtClean="0"/>
              <a:pPr/>
              <a:t>09.01.2019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074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111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  <a:noFill/>
          <a:effectLst>
            <a:softEdge rad="31750"/>
          </a:effectLst>
        </p:spPr>
        <p:txBody>
          <a:bodyPr rtlCol="0" anchor="b">
            <a:no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99025" y="6356351"/>
            <a:ext cx="1218883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906DD7E9-633A-4209-8629-FCA24BED8E5C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114708" y="6356351"/>
            <a:ext cx="3974065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285571" y="6356351"/>
            <a:ext cx="609441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9098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BCC0A8-4822-4C48-B4AB-E6618EB17856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6616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26FFAE-3E3C-4124-8CE2-33E8AFE68549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729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648EF9-D76D-408D-9269-C51AF1E71906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3552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67F7D04-070A-4786-BFC3-699C3BEEF6F5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749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DFC388-25B8-4D98-8EA3-7599CFB174A7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8340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9524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9524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184B29-88E0-41C3-91BD-DCA26527FF63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4595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0918EF-A4F5-4A7C-96B1-F87831C82688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2167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38ADB2-DC01-420A-B091-D935BF010607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algn="r">
              <a:defRPr lang="en-US" smtClean="0"/>
            </a:lvl1pPr>
          </a:lstStyle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6617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098"/>
            <a:ext cx="1218882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598612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598612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32426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981ADC-92F1-410C-B0D8-5A45B123FAEB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1189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5103812" y="0"/>
            <a:ext cx="6324601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6718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 bwMode="auto">
          <a:xfrm>
            <a:off x="5232426" y="482600"/>
            <a:ext cx="60435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6718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D528A0-6E8B-4E56-B80E-E13CDB5F70CC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5703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1609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F914A4C0-1A15-4319-B325-10A509977DD3}" type="datetime1">
              <a:rPr lang="ru-RU" noProof="0" smtClean="0"/>
              <a:pPr rtl="0"/>
              <a:t>09.01.2019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1609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1609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1262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39" userDrawn="1">
          <p15:clr>
            <a:srgbClr val="F26B43"/>
          </p15:clr>
        </p15:guide>
        <p15:guide id="2" pos="1007" userDrawn="1">
          <p15:clr>
            <a:srgbClr val="F26B43"/>
          </p15:clr>
        </p15:guide>
        <p15:guide id="3" pos="71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Рождество в Англии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70000" lnSpcReduction="20000"/>
          </a:bodyPr>
          <a:lstStyle/>
          <a:p>
            <a:pPr rtl="0"/>
            <a:r>
              <a:rPr lang="ru-RU" dirty="0" smtClean="0"/>
              <a:t>Подготовила учитель</a:t>
            </a:r>
          </a:p>
          <a:p>
            <a:pPr rtl="0"/>
            <a:r>
              <a:rPr lang="ru-RU" dirty="0" smtClean="0"/>
              <a:t>иностранного языка МБОУ СОШ №13 </a:t>
            </a:r>
            <a:r>
              <a:rPr lang="ru-RU" dirty="0" err="1" smtClean="0"/>
              <a:t>г.Новопавловска</a:t>
            </a:r>
            <a:r>
              <a:rPr lang="ru-RU" dirty="0" smtClean="0"/>
              <a:t> </a:t>
            </a:r>
          </a:p>
          <a:p>
            <a:pPr rtl="0"/>
            <a:r>
              <a:rPr lang="ru-RU" dirty="0" smtClean="0"/>
              <a:t>Умрихина Ирина Владимировна</a:t>
            </a:r>
            <a:endParaRPr lang="ru-RU" dirty="0"/>
          </a:p>
        </p:txBody>
      </p:sp>
      <p:pic>
        <p:nvPicPr>
          <p:cNvPr id="19460" name="Picture 4" descr="https://im0-tub-ru.yandex.net/i?id=d9ca9d65978e9c331b6eebecc8c9638f-sr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47" y="-11967"/>
            <a:ext cx="3296952" cy="32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9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Омела – </a:t>
            </a:r>
            <a:r>
              <a:rPr lang="en-US" dirty="0"/>
              <a:t>mistletoe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История рождественской веточки омелы, висящей в доме, восходит к временам древних друидов (</a:t>
            </a:r>
            <a:r>
              <a:rPr lang="ru-RU" dirty="0" err="1"/>
              <a:t>ancient</a:t>
            </a:r>
            <a:r>
              <a:rPr lang="ru-RU" dirty="0"/>
              <a:t> </a:t>
            </a:r>
            <a:r>
              <a:rPr lang="ru-RU" dirty="0" err="1"/>
              <a:t>Druids</a:t>
            </a:r>
            <a:r>
              <a:rPr lang="ru-RU" dirty="0"/>
              <a:t>). Она обладает мистическими свойствами, которые приносят удачу в дом и изгоняют злых духов (</a:t>
            </a:r>
            <a:r>
              <a:rPr lang="ru-RU" dirty="0" err="1"/>
              <a:t>ward</a:t>
            </a:r>
            <a:r>
              <a:rPr lang="ru-RU" dirty="0"/>
              <a:t> </a:t>
            </a:r>
            <a:r>
              <a:rPr lang="ru-RU" dirty="0" err="1"/>
              <a:t>off</a:t>
            </a:r>
            <a:r>
              <a:rPr lang="ru-RU" dirty="0"/>
              <a:t> </a:t>
            </a:r>
            <a:r>
              <a:rPr lang="ru-RU" dirty="0" err="1"/>
              <a:t>evil</a:t>
            </a:r>
            <a:r>
              <a:rPr lang="ru-RU" dirty="0"/>
              <a:t> </a:t>
            </a:r>
            <a:r>
              <a:rPr lang="ru-RU" dirty="0" err="1"/>
              <a:t>spirits</a:t>
            </a:r>
            <a:r>
              <a:rPr lang="ru-RU" dirty="0"/>
              <a:t>). В древнескандинавской мифологии (</a:t>
            </a:r>
            <a:r>
              <a:rPr lang="ru-RU" dirty="0" err="1"/>
              <a:t>Norse</a:t>
            </a:r>
            <a:r>
              <a:rPr lang="ru-RU" dirty="0"/>
              <a:t> </a:t>
            </a:r>
            <a:r>
              <a:rPr lang="ru-RU" dirty="0" err="1"/>
              <a:t>mythology</a:t>
            </a:r>
            <a:r>
              <a:rPr lang="ru-RU" dirty="0"/>
              <a:t>) она использовалась как символ любви и дружбы. А сама традиция целоваться под веточкой омелы пришла к нам из Англии! Перед каждым поцелуем с омелы срывалась ягодка, так продолжалось до тех пор, пока ягод на веточке не оставалось совсем.</a:t>
            </a:r>
          </a:p>
        </p:txBody>
      </p:sp>
      <p:pic>
        <p:nvPicPr>
          <p:cNvPr id="7172" name="Picture 4" descr="http://fb.ru/misc/i/gallery/45958/23423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50" y="2080617"/>
            <a:ext cx="4814888" cy="361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61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Рождественские песни – </a:t>
            </a:r>
            <a:r>
              <a:rPr lang="en-US" dirty="0"/>
              <a:t>Christmas carols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/>
              <a:t>Впервые прозвучали в Европе тысячи лет назад. Но это не были известные нам рождественские песни. Это были языческие песни (</a:t>
            </a:r>
            <a:r>
              <a:rPr lang="ru-RU" dirty="0" err="1"/>
              <a:t>pagan</a:t>
            </a:r>
            <a:r>
              <a:rPr lang="ru-RU" dirty="0"/>
              <a:t> </a:t>
            </a:r>
            <a:r>
              <a:rPr lang="ru-RU" dirty="0" err="1"/>
              <a:t>songs</a:t>
            </a:r>
            <a:r>
              <a:rPr lang="ru-RU" dirty="0"/>
              <a:t>), которые пелись вокруг каменных кругов во время празднования зимнего солнцестояния (</a:t>
            </a:r>
            <a:r>
              <a:rPr lang="ru-RU" dirty="0" err="1"/>
              <a:t>Winter</a:t>
            </a:r>
            <a:r>
              <a:rPr lang="ru-RU" dirty="0"/>
              <a:t> </a:t>
            </a:r>
            <a:r>
              <a:rPr lang="ru-RU" dirty="0" err="1"/>
              <a:t>Solstice</a:t>
            </a:r>
            <a:r>
              <a:rPr lang="ru-RU" dirty="0"/>
              <a:t>). День зимнего солнцестояния – самый короткий день в году, который обычно выпадает приблизительно на 22 декабря. Слово </a:t>
            </a:r>
            <a:r>
              <a:rPr lang="ru-RU" dirty="0" err="1"/>
              <a:t>carol</a:t>
            </a:r>
            <a:r>
              <a:rPr lang="ru-RU" dirty="0"/>
              <a:t> обозначает «танец» или «песня радости».</a:t>
            </a:r>
          </a:p>
          <a:p>
            <a:pPr fontAlgn="base"/>
            <a:r>
              <a:rPr lang="ru-RU" dirty="0"/>
              <a:t>Песни радости были написаны и исполнялись во все времена года, но традиция их исполнения закрепилась и сохранилась лишь на Рождество.</a:t>
            </a:r>
          </a:p>
          <a:p>
            <a:pPr fontAlgn="base"/>
            <a:r>
              <a:rPr lang="ru-RU" dirty="0"/>
              <a:t>Рождественские песни – особые песни, которые исполняются на Рождество. В них поется об Иисусе Христе и времени его рождения.</a:t>
            </a:r>
          </a:p>
          <a:p>
            <a:endParaRPr lang="ru-RU" dirty="0"/>
          </a:p>
        </p:txBody>
      </p:sp>
      <p:pic>
        <p:nvPicPr>
          <p:cNvPr id="8194" name="Picture 2" descr="Рождественская песн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94" y="1721074"/>
            <a:ext cx="4451126" cy="445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6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Свечи – </a:t>
            </a:r>
            <a:r>
              <a:rPr lang="en-US" dirty="0"/>
              <a:t>candles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Одна из основных традиций этих недель – венки (</a:t>
            </a:r>
            <a:r>
              <a:rPr lang="ru-RU" dirty="0" err="1"/>
              <a:t>wreaths</a:t>
            </a:r>
            <a:r>
              <a:rPr lang="ru-RU" dirty="0"/>
              <a:t>) со свечами, имеющие особое значение. Венок обычно выполняется из можжевельника (</a:t>
            </a:r>
            <a:r>
              <a:rPr lang="ru-RU" dirty="0" err="1"/>
              <a:t>juniper</a:t>
            </a:r>
            <a:r>
              <a:rPr lang="ru-RU" dirty="0"/>
              <a:t>), в нем обязательно должно было быть четыре свечи, установленные по окружности. Три свечи фиолетового цвета (</a:t>
            </a:r>
            <a:r>
              <a:rPr lang="ru-RU" dirty="0" err="1"/>
              <a:t>violet</a:t>
            </a:r>
            <a:r>
              <a:rPr lang="ru-RU" dirty="0"/>
              <a:t>) и одна розовая (</a:t>
            </a:r>
            <a:r>
              <a:rPr lang="ru-RU" dirty="0" err="1"/>
              <a:t>pink</a:t>
            </a:r>
            <a:r>
              <a:rPr lang="ru-RU" dirty="0"/>
              <a:t>). Зажигают свечи заранее. Самую первую из них зажигают еще за четыре недели до праздника Рождества. Каждое последующее воскресенье зажигают еще по одной свече. Фиолетовые свечи символизируют литургический цвет рождественского поста (</a:t>
            </a:r>
            <a:r>
              <a:rPr lang="ru-RU" dirty="0" err="1"/>
              <a:t>liturgical</a:t>
            </a:r>
            <a:r>
              <a:rPr lang="ru-RU" dirty="0"/>
              <a:t> </a:t>
            </a:r>
            <a:r>
              <a:rPr lang="ru-RU" dirty="0" err="1"/>
              <a:t>colour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Advent</a:t>
            </a:r>
            <a:r>
              <a:rPr lang="ru-RU" dirty="0"/>
              <a:t>). Розовая свеча зажигается на третье воскресенье рождественского поста (</a:t>
            </a:r>
            <a:r>
              <a:rPr lang="ru-RU" dirty="0" err="1"/>
              <a:t>Advent</a:t>
            </a:r>
            <a:r>
              <a:rPr lang="ru-RU" dirty="0"/>
              <a:t>) и символизирует радостное ожидание прихода Христа в этот мир.</a:t>
            </a:r>
          </a:p>
          <a:p>
            <a:pPr fontAlgn="base"/>
            <a:r>
              <a:rPr lang="ru-RU" dirty="0"/>
              <a:t>На Рождество в центр венка устанавливают пятую свечу. Она может быть белой или красной. Она зажигается на Рождество и символизирует Иисуса Христа – «свет миру» (</a:t>
            </a:r>
            <a:r>
              <a:rPr lang="ru-RU" dirty="0" err="1"/>
              <a:t>Light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World</a:t>
            </a:r>
            <a:r>
              <a:rPr lang="ru-RU" dirty="0"/>
              <a:t>).</a:t>
            </a:r>
          </a:p>
          <a:p>
            <a:endParaRPr lang="ru-RU" dirty="0"/>
          </a:p>
        </p:txBody>
      </p:sp>
      <p:pic>
        <p:nvPicPr>
          <p:cNvPr id="9220" name="Picture 4" descr="https://im0-tub-ru.yandex.net/i?id=7e14268a4c4aa82a805a5c61e6f993a7-l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13" y="2060849"/>
            <a:ext cx="5643525" cy="318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49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Кристингл</a:t>
            </a:r>
            <a:r>
              <a:rPr lang="ru-RU" dirty="0"/>
              <a:t> – </a:t>
            </a:r>
            <a:r>
              <a:rPr lang="en-US" dirty="0"/>
              <a:t>Christingle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Традиционным на Рождество в Великобритании является </a:t>
            </a:r>
            <a:r>
              <a:rPr lang="ru-RU" dirty="0" err="1"/>
              <a:t>кристингл</a:t>
            </a:r>
            <a:r>
              <a:rPr lang="ru-RU" dirty="0"/>
              <a:t>. Название его обозначает «свет Христа» (</a:t>
            </a:r>
            <a:r>
              <a:rPr lang="ru-RU" dirty="0" err="1"/>
              <a:t>Christ</a:t>
            </a:r>
            <a:r>
              <a:rPr lang="ru-RU" dirty="0"/>
              <a:t> </a:t>
            </a:r>
            <a:r>
              <a:rPr lang="ru-RU" dirty="0" err="1"/>
              <a:t>Light</a:t>
            </a:r>
            <a:r>
              <a:rPr lang="ru-RU" dirty="0"/>
              <a:t>), пришедшего в этот мир. Говорят, что </a:t>
            </a:r>
            <a:r>
              <a:rPr lang="ru-RU" dirty="0" err="1"/>
              <a:t>кристингл</a:t>
            </a:r>
            <a:r>
              <a:rPr lang="ru-RU" dirty="0"/>
              <a:t> был введен обществом Англиканской церкви по оказанию помощи детям, которое позаимствовало эту традицию у немецкой Моравской церкви.</a:t>
            </a:r>
          </a:p>
          <a:p>
            <a:pPr fontAlgn="base"/>
            <a:r>
              <a:rPr lang="ru-RU" dirty="0"/>
              <a:t>Апельсин (</a:t>
            </a:r>
            <a:r>
              <a:rPr lang="ru-RU" dirty="0" err="1"/>
              <a:t>orange</a:t>
            </a:r>
            <a:r>
              <a:rPr lang="ru-RU" dirty="0"/>
              <a:t>) круглый, как мир. В центре его возвышается свеча, она дает свет в темноте, как любовь Господа (</a:t>
            </a:r>
            <a:r>
              <a:rPr lang="ru-RU" dirty="0" err="1"/>
              <a:t>God’s</a:t>
            </a:r>
            <a:r>
              <a:rPr lang="ru-RU" dirty="0"/>
              <a:t> </a:t>
            </a:r>
            <a:r>
              <a:rPr lang="ru-RU" dirty="0" err="1"/>
              <a:t>love</a:t>
            </a:r>
            <a:r>
              <a:rPr lang="ru-RU" dirty="0"/>
              <a:t>). Красная лента (</a:t>
            </a:r>
            <a:r>
              <a:rPr lang="ru-RU" dirty="0" err="1"/>
              <a:t>red</a:t>
            </a:r>
            <a:r>
              <a:rPr lang="ru-RU" dirty="0"/>
              <a:t> </a:t>
            </a:r>
            <a:r>
              <a:rPr lang="ru-RU" dirty="0" err="1"/>
              <a:t>ribbon</a:t>
            </a:r>
            <a:r>
              <a:rPr lang="ru-RU" dirty="0"/>
              <a:t>) опоясывает «мир» как символ крови Христа, пролитой за нас. Четыре палочки указывают на все четыре направления (</a:t>
            </a:r>
            <a:r>
              <a:rPr lang="ru-RU" dirty="0" err="1"/>
              <a:t>all</a:t>
            </a:r>
            <a:r>
              <a:rPr lang="ru-RU" dirty="0"/>
              <a:t> </a:t>
            </a:r>
            <a:r>
              <a:rPr lang="ru-RU" dirty="0" err="1"/>
              <a:t>four</a:t>
            </a:r>
            <a:r>
              <a:rPr lang="ru-RU" dirty="0"/>
              <a:t> </a:t>
            </a:r>
            <a:r>
              <a:rPr lang="ru-RU" dirty="0" err="1"/>
              <a:t>directions</a:t>
            </a:r>
            <a:r>
              <a:rPr lang="ru-RU" dirty="0"/>
              <a:t>) и символизируют север (</a:t>
            </a:r>
            <a:r>
              <a:rPr lang="ru-RU" dirty="0" err="1"/>
              <a:t>north</a:t>
            </a:r>
            <a:r>
              <a:rPr lang="ru-RU" dirty="0"/>
              <a:t>), юг (</a:t>
            </a:r>
            <a:r>
              <a:rPr lang="ru-RU" dirty="0" err="1"/>
              <a:t>south</a:t>
            </a:r>
            <a:r>
              <a:rPr lang="ru-RU" dirty="0"/>
              <a:t>), восток (</a:t>
            </a:r>
            <a:r>
              <a:rPr lang="ru-RU" dirty="0" err="1"/>
              <a:t>east</a:t>
            </a:r>
            <a:r>
              <a:rPr lang="ru-RU" dirty="0"/>
              <a:t>) и запад (</a:t>
            </a:r>
            <a:r>
              <a:rPr lang="ru-RU" dirty="0" err="1"/>
              <a:t>west</a:t>
            </a:r>
            <a:r>
              <a:rPr lang="ru-RU" dirty="0"/>
              <a:t>), которые в свою очередь знаменуют четыре времени года (</a:t>
            </a:r>
            <a:r>
              <a:rPr lang="ru-RU" dirty="0" err="1"/>
              <a:t>four</a:t>
            </a:r>
            <a:r>
              <a:rPr lang="ru-RU" dirty="0"/>
              <a:t> </a:t>
            </a:r>
            <a:r>
              <a:rPr lang="ru-RU" dirty="0" err="1"/>
              <a:t>seasons</a:t>
            </a:r>
            <a:r>
              <a:rPr lang="ru-RU" dirty="0"/>
              <a:t>).</a:t>
            </a:r>
          </a:p>
          <a:p>
            <a:pPr fontAlgn="base"/>
            <a:r>
              <a:rPr lang="ru-RU" dirty="0"/>
              <a:t>Фрукты и орешки (</a:t>
            </a:r>
            <a:r>
              <a:rPr lang="ru-RU" dirty="0" err="1"/>
              <a:t>fruit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nuts</a:t>
            </a:r>
            <a:r>
              <a:rPr lang="ru-RU" dirty="0"/>
              <a:t>), а зачастую и сладости (</a:t>
            </a:r>
            <a:r>
              <a:rPr lang="ru-RU" dirty="0" err="1"/>
              <a:t>sweets</a:t>
            </a:r>
            <a:r>
              <a:rPr lang="ru-RU" dirty="0"/>
              <a:t>) – символ плодов матушки-земли, которые выросли под солнцем и дождем.</a:t>
            </a:r>
          </a:p>
          <a:p>
            <a:endParaRPr lang="ru-RU" dirty="0"/>
          </a:p>
        </p:txBody>
      </p:sp>
      <p:pic>
        <p:nvPicPr>
          <p:cNvPr id="10242" name="Picture 2" descr="Кристингл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94" y="1649066"/>
            <a:ext cx="4523134" cy="452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74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Святочное полено – </a:t>
            </a:r>
            <a:r>
              <a:rPr lang="en-US" dirty="0"/>
              <a:t>Christmas log / Yule log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fontAlgn="base"/>
            <a:r>
              <a:rPr lang="ru-RU" dirty="0"/>
              <a:t>Еще задолго до появления традиции новогодней елки использовали святочное или рождественское полено. В Англии его подготавливали за год до Рождества. В лесу выбиралось громадное дерево, его спиливали и оставляли лежать, убрав ветки. На праздник Рождества полено с этого дерева вносил в дом только глава семьи (</a:t>
            </a:r>
            <a:r>
              <a:rPr lang="ru-RU" dirty="0" err="1"/>
              <a:t>head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family</a:t>
            </a:r>
            <a:r>
              <a:rPr lang="ru-RU" dirty="0"/>
              <a:t>). Далее к полену обращались как к живому существу, также его поливали медом (</a:t>
            </a:r>
            <a:r>
              <a:rPr lang="ru-RU" dirty="0" err="1"/>
              <a:t>honey</a:t>
            </a:r>
            <a:r>
              <a:rPr lang="ru-RU" dirty="0"/>
              <a:t>), вином (</a:t>
            </a:r>
            <a:r>
              <a:rPr lang="ru-RU" dirty="0" err="1"/>
              <a:t>wine</a:t>
            </a:r>
            <a:r>
              <a:rPr lang="ru-RU" dirty="0"/>
              <a:t>), посыпали зерном (</a:t>
            </a:r>
            <a:r>
              <a:rPr lang="ru-RU" dirty="0" err="1"/>
              <a:t>corn</a:t>
            </a:r>
            <a:r>
              <a:rPr lang="ru-RU" dirty="0"/>
              <a:t>). После этого полено помещалось в очаг (</a:t>
            </a:r>
            <a:r>
              <a:rPr lang="ru-RU" dirty="0" err="1"/>
              <a:t>hearth</a:t>
            </a:r>
            <a:r>
              <a:rPr lang="ru-RU" dirty="0"/>
              <a:t>) или печь (</a:t>
            </a:r>
            <a:r>
              <a:rPr lang="ru-RU" dirty="0" err="1"/>
              <a:t>stove</a:t>
            </a:r>
            <a:r>
              <a:rPr lang="ru-RU" dirty="0"/>
              <a:t>) и поджигалось. Полено должно было гореть двенадцать дней и ночей.</a:t>
            </a:r>
          </a:p>
          <a:p>
            <a:pPr fontAlgn="base"/>
            <a:r>
              <a:rPr lang="ru-RU" dirty="0"/>
              <a:t>По преданию, зола от сгоревшего святочного полена имела волшебные свойства и лечила от болезней, защищала от злых духов. Люди носили эту золу на шее в мешочке, рассыпали вокруг дома.</a:t>
            </a:r>
          </a:p>
          <a:p>
            <a:pPr fontAlgn="base"/>
            <a:r>
              <a:rPr lang="ru-RU" dirty="0"/>
              <a:t>Также есть поверье, что, если человек увидит тень (</a:t>
            </a:r>
            <a:r>
              <a:rPr lang="ru-RU" dirty="0" err="1"/>
              <a:t>shadow</a:t>
            </a:r>
            <a:r>
              <a:rPr lang="ru-RU" dirty="0"/>
              <a:t>) без головы (</a:t>
            </a:r>
            <a:r>
              <a:rPr lang="ru-RU" dirty="0" err="1"/>
              <a:t>without</a:t>
            </a:r>
            <a:r>
              <a:rPr lang="ru-RU" dirty="0"/>
              <a:t> </a:t>
            </a:r>
            <a:r>
              <a:rPr lang="ru-RU" dirty="0" err="1"/>
              <a:t>head</a:t>
            </a:r>
            <a:r>
              <a:rPr lang="ru-RU" dirty="0"/>
              <a:t>), отраженную от камина (</a:t>
            </a:r>
            <a:r>
              <a:rPr lang="ru-RU" dirty="0" err="1"/>
              <a:t>fireplace</a:t>
            </a:r>
            <a:r>
              <a:rPr lang="ru-RU" dirty="0"/>
              <a:t>), в котором горит полено, он уйдет из жизни в следующем году.</a:t>
            </a:r>
          </a:p>
          <a:p>
            <a:pPr fontAlgn="base"/>
            <a:r>
              <a:rPr lang="ru-RU" dirty="0"/>
              <a:t>Глава семьи наблюдал за горением полена и искрами (</a:t>
            </a:r>
            <a:r>
              <a:rPr lang="ru-RU" dirty="0" err="1"/>
              <a:t>sparkles</a:t>
            </a:r>
            <a:r>
              <a:rPr lang="ru-RU" dirty="0"/>
              <a:t>). Чем больше искр он видел, тем более плодородным (</a:t>
            </a:r>
            <a:r>
              <a:rPr lang="ru-RU" dirty="0" err="1"/>
              <a:t>more</a:t>
            </a:r>
            <a:r>
              <a:rPr lang="ru-RU" dirty="0"/>
              <a:t> </a:t>
            </a:r>
            <a:r>
              <a:rPr lang="ru-RU" dirty="0" err="1"/>
              <a:t>fruitful</a:t>
            </a:r>
            <a:r>
              <a:rPr lang="ru-RU" dirty="0"/>
              <a:t>) должен был быть год.</a:t>
            </a:r>
          </a:p>
          <a:p>
            <a:pPr fontAlgn="base"/>
            <a:r>
              <a:rPr lang="ru-RU" dirty="0"/>
              <a:t>Сегодня в Великобритании святочное полено заменяют толстой рождественской свечой.</a:t>
            </a:r>
          </a:p>
          <a:p>
            <a:endParaRPr lang="ru-RU" dirty="0"/>
          </a:p>
        </p:txBody>
      </p:sp>
      <p:pic>
        <p:nvPicPr>
          <p:cNvPr id="11266" name="Picture 2" descr="Святочное полен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94" y="1649066"/>
            <a:ext cx="4523134" cy="452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2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Санта-Клаус – </a:t>
            </a:r>
            <a:r>
              <a:rPr lang="en-US" dirty="0"/>
              <a:t>Santa Claus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 err="1"/>
              <a:t>го</a:t>
            </a:r>
            <a:r>
              <a:rPr lang="ru-RU" dirty="0"/>
              <a:t> имя часто связывают с именем Святого Николая (</a:t>
            </a:r>
            <a:r>
              <a:rPr lang="ru-RU" dirty="0" err="1"/>
              <a:t>St</a:t>
            </a:r>
            <a:r>
              <a:rPr lang="ru-RU" dirty="0"/>
              <a:t>. </a:t>
            </a:r>
            <a:r>
              <a:rPr lang="ru-RU" dirty="0" err="1"/>
              <a:t>Nicholas</a:t>
            </a:r>
            <a:r>
              <a:rPr lang="ru-RU" dirty="0"/>
              <a:t>). Святой Николай был епископом (</a:t>
            </a:r>
            <a:r>
              <a:rPr lang="ru-RU" dirty="0" err="1"/>
              <a:t>bishop</a:t>
            </a:r>
            <a:r>
              <a:rPr lang="ru-RU" dirty="0"/>
              <a:t>), жившим в 4 в. от Рождества Христова (AD) в городе под названием Мира (</a:t>
            </a:r>
            <a:r>
              <a:rPr lang="ru-RU" dirty="0" err="1"/>
              <a:t>Myra</a:t>
            </a:r>
            <a:r>
              <a:rPr lang="ru-RU" dirty="0"/>
              <a:t>) в Средней Азии (</a:t>
            </a:r>
            <a:r>
              <a:rPr lang="ru-RU" dirty="0" err="1"/>
              <a:t>Asia</a:t>
            </a:r>
            <a:r>
              <a:rPr lang="ru-RU" dirty="0"/>
              <a:t> </a:t>
            </a:r>
            <a:r>
              <a:rPr lang="ru-RU" dirty="0" err="1"/>
              <a:t>Minor</a:t>
            </a:r>
            <a:r>
              <a:rPr lang="ru-RU" dirty="0"/>
              <a:t>) (сейчас Турция (</a:t>
            </a:r>
            <a:r>
              <a:rPr lang="ru-RU" dirty="0" err="1"/>
              <a:t>Turkey</a:t>
            </a:r>
            <a:r>
              <a:rPr lang="ru-RU" dirty="0"/>
              <a:t>)). Он был очень добрым человеком и имел славу (</a:t>
            </a:r>
            <a:r>
              <a:rPr lang="ru-RU" dirty="0" err="1"/>
              <a:t>reputation</a:t>
            </a:r>
            <a:r>
              <a:rPr lang="ru-RU" dirty="0"/>
              <a:t>) помощника бедняков, который тайно дарил подарки тем, кто в них нуждался. Благодаря своей доброте Николай был причислен к лику Святых (</a:t>
            </a:r>
            <a:r>
              <a:rPr lang="ru-RU" dirty="0" err="1"/>
              <a:t>he</a:t>
            </a:r>
            <a:r>
              <a:rPr lang="ru-RU" dirty="0"/>
              <a:t> </a:t>
            </a:r>
            <a:r>
              <a:rPr lang="ru-RU" dirty="0" err="1"/>
              <a:t>was</a:t>
            </a:r>
            <a:r>
              <a:rPr lang="ru-RU" dirty="0"/>
              <a:t> </a:t>
            </a:r>
            <a:r>
              <a:rPr lang="ru-RU" dirty="0" err="1"/>
              <a:t>made</a:t>
            </a:r>
            <a:r>
              <a:rPr lang="ru-RU" dirty="0"/>
              <a:t> </a:t>
            </a:r>
            <a:r>
              <a:rPr lang="ru-RU" dirty="0" err="1"/>
              <a:t>Saint</a:t>
            </a:r>
            <a:r>
              <a:rPr lang="ru-RU" dirty="0"/>
              <a:t>).</a:t>
            </a:r>
          </a:p>
          <a:p>
            <a:pPr fontAlgn="base"/>
            <a:r>
              <a:rPr lang="ru-RU" dirty="0"/>
              <a:t>Санта-Клаус, которого также называют Санта (</a:t>
            </a:r>
            <a:r>
              <a:rPr lang="ru-RU" dirty="0" err="1"/>
              <a:t>Santa</a:t>
            </a:r>
            <a:r>
              <a:rPr lang="ru-RU" dirty="0"/>
              <a:t>), Дед Мороз (</a:t>
            </a:r>
            <a:r>
              <a:rPr lang="ru-RU" dirty="0" err="1"/>
              <a:t>Father</a:t>
            </a:r>
            <a:r>
              <a:rPr lang="ru-RU" dirty="0"/>
              <a:t> </a:t>
            </a:r>
            <a:r>
              <a:rPr lang="ru-RU" dirty="0" err="1"/>
              <a:t>Christmas</a:t>
            </a:r>
            <a:r>
              <a:rPr lang="ru-RU" dirty="0"/>
              <a:t> в Великобритании, </a:t>
            </a:r>
            <a:r>
              <a:rPr lang="ru-RU" dirty="0" err="1"/>
              <a:t>Kriss</a:t>
            </a:r>
            <a:r>
              <a:rPr lang="ru-RU" dirty="0"/>
              <a:t> </a:t>
            </a:r>
            <a:r>
              <a:rPr lang="ru-RU" dirty="0" err="1"/>
              <a:t>Kringle</a:t>
            </a:r>
            <a:r>
              <a:rPr lang="ru-RU" dirty="0"/>
              <a:t> в Америке) – это дедушка в красной одежде (</a:t>
            </a:r>
            <a:r>
              <a:rPr lang="ru-RU" dirty="0" err="1"/>
              <a:t>old</a:t>
            </a:r>
            <a:r>
              <a:rPr lang="ru-RU" dirty="0"/>
              <a:t> </a:t>
            </a:r>
            <a:r>
              <a:rPr lang="ru-RU" dirty="0" err="1"/>
              <a:t>man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red</a:t>
            </a:r>
            <a:r>
              <a:rPr lang="ru-RU" dirty="0"/>
              <a:t> </a:t>
            </a:r>
            <a:r>
              <a:rPr lang="ru-RU" dirty="0" err="1"/>
              <a:t>clothes</a:t>
            </a:r>
            <a:r>
              <a:rPr lang="ru-RU" dirty="0"/>
              <a:t>) с длинной белой бородой (</a:t>
            </a:r>
            <a:r>
              <a:rPr lang="ru-RU" dirty="0" err="1"/>
              <a:t>with</a:t>
            </a:r>
            <a:r>
              <a:rPr lang="ru-RU" dirty="0"/>
              <a:t> a </a:t>
            </a:r>
            <a:r>
              <a:rPr lang="ru-RU" dirty="0" err="1"/>
              <a:t>long</a:t>
            </a:r>
            <a:r>
              <a:rPr lang="ru-RU" dirty="0"/>
              <a:t> </a:t>
            </a:r>
            <a:r>
              <a:rPr lang="ru-RU" dirty="0" err="1"/>
              <a:t>white</a:t>
            </a:r>
            <a:r>
              <a:rPr lang="ru-RU" dirty="0"/>
              <a:t> </a:t>
            </a:r>
            <a:r>
              <a:rPr lang="ru-RU" dirty="0" err="1"/>
              <a:t>beard</a:t>
            </a:r>
            <a:r>
              <a:rPr lang="ru-RU" dirty="0"/>
              <a:t>).</a:t>
            </a:r>
          </a:p>
          <a:p>
            <a:endParaRPr lang="ru-RU" dirty="0"/>
          </a:p>
        </p:txBody>
      </p:sp>
      <p:pic>
        <p:nvPicPr>
          <p:cNvPr id="12290" name="Picture 2" descr="Санта-Клаус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94" y="2009106"/>
            <a:ext cx="4163094" cy="416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20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Карамельная трость – </a:t>
            </a:r>
            <a:r>
              <a:rPr lang="en-US" dirty="0"/>
              <a:t>candy cane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/>
              <a:t>Один из сладких символом Рождества – это, конечно же, карамельная трость. Карамелька (</a:t>
            </a:r>
            <a:r>
              <a:rPr lang="ru-RU" dirty="0" err="1"/>
              <a:t>caramel</a:t>
            </a:r>
            <a:r>
              <a:rPr lang="ru-RU" dirty="0"/>
              <a:t>) в форме трости (</a:t>
            </a:r>
            <a:r>
              <a:rPr lang="ru-RU" dirty="0" err="1"/>
              <a:t>cane</a:t>
            </a:r>
            <a:r>
              <a:rPr lang="ru-RU" dirty="0"/>
              <a:t>). По традиции она белая с красными полосами (</a:t>
            </a:r>
            <a:r>
              <a:rPr lang="ru-RU" dirty="0" err="1"/>
              <a:t>red</a:t>
            </a:r>
            <a:r>
              <a:rPr lang="ru-RU" dirty="0"/>
              <a:t> </a:t>
            </a:r>
            <a:r>
              <a:rPr lang="ru-RU" dirty="0" err="1"/>
              <a:t>stripes</a:t>
            </a:r>
            <a:r>
              <a:rPr lang="ru-RU" dirty="0"/>
              <a:t>) со вкусом корицы (</a:t>
            </a:r>
            <a:r>
              <a:rPr lang="ru-RU" dirty="0" err="1"/>
              <a:t>cinnamon</a:t>
            </a:r>
            <a:r>
              <a:rPr lang="ru-RU" dirty="0"/>
              <a:t>) и мяты (</a:t>
            </a:r>
            <a:r>
              <a:rPr lang="ru-RU" dirty="0" err="1"/>
              <a:t>mint</a:t>
            </a:r>
            <a:r>
              <a:rPr lang="ru-RU" dirty="0"/>
              <a:t>), поэтому очень часто можно услышать другие ее названия – мятная палочка (</a:t>
            </a:r>
            <a:r>
              <a:rPr lang="ru-RU" dirty="0" err="1"/>
              <a:t>peppermint</a:t>
            </a:r>
            <a:r>
              <a:rPr lang="ru-RU" dirty="0"/>
              <a:t> </a:t>
            </a:r>
            <a:r>
              <a:rPr lang="ru-RU" dirty="0" err="1"/>
              <a:t>stick</a:t>
            </a:r>
            <a:r>
              <a:rPr lang="ru-RU" dirty="0"/>
              <a:t>) или палочка с корицей (</a:t>
            </a:r>
            <a:r>
              <a:rPr lang="ru-RU" dirty="0" err="1"/>
              <a:t>cinnamon</a:t>
            </a:r>
            <a:r>
              <a:rPr lang="ru-RU" dirty="0"/>
              <a:t> </a:t>
            </a:r>
            <a:r>
              <a:rPr lang="ru-RU" dirty="0" err="1"/>
              <a:t>stick</a:t>
            </a:r>
            <a:r>
              <a:rPr lang="ru-RU" dirty="0"/>
              <a:t>). Сегодня это лакомство (</a:t>
            </a:r>
            <a:r>
              <a:rPr lang="ru-RU" dirty="0" err="1"/>
              <a:t>dainty</a:t>
            </a:r>
            <a:r>
              <a:rPr lang="ru-RU" dirty="0"/>
              <a:t>) имеет разные вкусы, цвета и размеры.</a:t>
            </a:r>
          </a:p>
          <a:p>
            <a:pPr fontAlgn="base"/>
            <a:r>
              <a:rPr lang="ru-RU" dirty="0"/>
              <a:t>Карамельная трость имеет форму буквы J, символизирующей имя Иисус (</a:t>
            </a:r>
            <a:r>
              <a:rPr lang="ru-RU" dirty="0" err="1"/>
              <a:t>Jesus</a:t>
            </a:r>
            <a:r>
              <a:rPr lang="ru-RU" dirty="0"/>
              <a:t>). Родители дарят такие сладости своим детям на Рождество.</a:t>
            </a:r>
          </a:p>
          <a:p>
            <a:endParaRPr lang="ru-RU" dirty="0"/>
          </a:p>
        </p:txBody>
      </p:sp>
      <p:pic>
        <p:nvPicPr>
          <p:cNvPr id="13314" name="Picture 2" descr="Карамельная трост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174" y="1649066"/>
            <a:ext cx="4660254" cy="466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12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Рождественские открытки – </a:t>
            </a:r>
            <a:r>
              <a:rPr lang="en-US" dirty="0"/>
              <a:t>Christmas cards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Люди во всем мире отправляют рождественские открытки друзьям и родным. Первая рождественская открытка была создана и отправлена в 1843 г. Мужчина по имени Джон </a:t>
            </a:r>
            <a:r>
              <a:rPr lang="ru-RU" dirty="0" err="1"/>
              <a:t>Калькотт</a:t>
            </a:r>
            <a:r>
              <a:rPr lang="ru-RU" dirty="0"/>
              <a:t> </a:t>
            </a:r>
            <a:r>
              <a:rPr lang="ru-RU" dirty="0" err="1"/>
              <a:t>Хорсли</a:t>
            </a:r>
            <a:r>
              <a:rPr lang="ru-RU" dirty="0"/>
              <a:t> (</a:t>
            </a:r>
            <a:r>
              <a:rPr lang="ru-RU" dirty="0" err="1"/>
              <a:t>John</a:t>
            </a:r>
            <a:r>
              <a:rPr lang="ru-RU" dirty="0"/>
              <a:t> </a:t>
            </a:r>
            <a:r>
              <a:rPr lang="ru-RU" dirty="0" err="1"/>
              <a:t>Calcott</a:t>
            </a:r>
            <a:r>
              <a:rPr lang="ru-RU" dirty="0"/>
              <a:t> </a:t>
            </a:r>
            <a:r>
              <a:rPr lang="ru-RU" dirty="0" err="1"/>
              <a:t>Horsley</a:t>
            </a:r>
            <a:r>
              <a:rPr lang="ru-RU" dirty="0"/>
              <a:t>) напечатал первую рождественскую открытку для сэра Генри </a:t>
            </a:r>
            <a:r>
              <a:rPr lang="ru-RU" dirty="0" err="1"/>
              <a:t>Коула</a:t>
            </a:r>
            <a:r>
              <a:rPr lang="ru-RU" dirty="0"/>
              <a:t> (</a:t>
            </a:r>
            <a:r>
              <a:rPr lang="ru-RU" dirty="0" err="1"/>
              <a:t>Sir</a:t>
            </a:r>
            <a:r>
              <a:rPr lang="ru-RU" dirty="0"/>
              <a:t> </a:t>
            </a:r>
            <a:r>
              <a:rPr lang="ru-RU" dirty="0" err="1"/>
              <a:t>Henry</a:t>
            </a:r>
            <a:r>
              <a:rPr lang="ru-RU" dirty="0"/>
              <a:t> </a:t>
            </a:r>
            <a:r>
              <a:rPr lang="ru-RU" dirty="0" err="1"/>
              <a:t>Cole</a:t>
            </a:r>
            <a:r>
              <a:rPr lang="ru-RU" dirty="0"/>
              <a:t>) – своего друга, который подал ему эту идею.</a:t>
            </a:r>
          </a:p>
        </p:txBody>
      </p:sp>
      <p:pic>
        <p:nvPicPr>
          <p:cNvPr id="14342" name="Picture 6" descr="http://4.bp.blogspot.com/-HUUcvWOtShg/VjsQ4RjpPFI/AAAAAAAADQI/GxkaM0VyDcE/s1600/2474325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36" y="1620079"/>
            <a:ext cx="5916896" cy="375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77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Подарки – </a:t>
            </a:r>
            <a:r>
              <a:rPr lang="en-US" dirty="0"/>
              <a:t>presents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/>
              <a:t>В основе традиции дарить друг другу и получать подарки на Рождество (</a:t>
            </a:r>
            <a:r>
              <a:rPr lang="ru-RU" dirty="0" err="1"/>
              <a:t>giving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receiving</a:t>
            </a:r>
            <a:r>
              <a:rPr lang="ru-RU" dirty="0"/>
              <a:t> </a:t>
            </a:r>
            <a:r>
              <a:rPr lang="ru-RU" dirty="0" err="1"/>
              <a:t>presents</a:t>
            </a:r>
            <a:r>
              <a:rPr lang="ru-RU" dirty="0"/>
              <a:t>) – напоминание о тех подарках, которые преподнесли Иисусу мудрецы (</a:t>
            </a:r>
            <a:r>
              <a:rPr lang="ru-RU" dirty="0" err="1"/>
              <a:t>wise</a:t>
            </a:r>
            <a:r>
              <a:rPr lang="ru-RU" dirty="0"/>
              <a:t> </a:t>
            </a:r>
            <a:r>
              <a:rPr lang="ru-RU" dirty="0" err="1"/>
              <a:t>men</a:t>
            </a:r>
            <a:r>
              <a:rPr lang="ru-RU" dirty="0"/>
              <a:t>): ладан (</a:t>
            </a:r>
            <a:r>
              <a:rPr lang="ru-RU" dirty="0" err="1"/>
              <a:t>frankincense</a:t>
            </a:r>
            <a:r>
              <a:rPr lang="ru-RU" dirty="0"/>
              <a:t>), золото (</a:t>
            </a:r>
            <a:r>
              <a:rPr lang="ru-RU" dirty="0" err="1"/>
              <a:t>gold</a:t>
            </a:r>
            <a:r>
              <a:rPr lang="ru-RU" dirty="0"/>
              <a:t>) и мирра (</a:t>
            </a:r>
            <a:r>
              <a:rPr lang="ru-RU" dirty="0" err="1"/>
              <a:t>myrrh</a:t>
            </a:r>
            <a:r>
              <a:rPr lang="ru-RU" dirty="0"/>
              <a:t>).</a:t>
            </a:r>
          </a:p>
          <a:p>
            <a:pPr fontAlgn="base"/>
            <a:r>
              <a:rPr lang="ru-RU" dirty="0"/>
              <a:t>Ладан был благоуханием (</a:t>
            </a:r>
            <a:r>
              <a:rPr lang="ru-RU" dirty="0" err="1"/>
              <a:t>perfume</a:t>
            </a:r>
            <a:r>
              <a:rPr lang="ru-RU" dirty="0"/>
              <a:t>) для выражения поклонения (</a:t>
            </a:r>
            <a:r>
              <a:rPr lang="ru-RU" dirty="0" err="1"/>
              <a:t>worship</a:t>
            </a:r>
            <a:r>
              <a:rPr lang="ru-RU" dirty="0"/>
              <a:t>) Иисусу. Золото ассоциировалось с королями (</a:t>
            </a:r>
            <a:r>
              <a:rPr lang="ru-RU" dirty="0" err="1"/>
              <a:t>kings</a:t>
            </a:r>
            <a:r>
              <a:rPr lang="ru-RU" dirty="0"/>
              <a:t>), а христиане (</a:t>
            </a:r>
            <a:r>
              <a:rPr lang="ru-RU" dirty="0" err="1"/>
              <a:t>Christians</a:t>
            </a:r>
            <a:r>
              <a:rPr lang="ru-RU" dirty="0"/>
              <a:t>) верят, что Иисус – Царь царей (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King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Kings</a:t>
            </a:r>
            <a:r>
              <a:rPr lang="ru-RU" dirty="0"/>
              <a:t>). Мирра была благоуханием, которым покрывали тела умерших (</a:t>
            </a:r>
            <a:r>
              <a:rPr lang="ru-RU" dirty="0" err="1"/>
              <a:t>dead</a:t>
            </a:r>
            <a:r>
              <a:rPr lang="ru-RU" dirty="0"/>
              <a:t> </a:t>
            </a:r>
            <a:r>
              <a:rPr lang="ru-RU" dirty="0" err="1"/>
              <a:t>bodies</a:t>
            </a:r>
            <a:r>
              <a:rPr lang="ru-RU" dirty="0"/>
              <a:t>). Этот подарок символизировал то, что Иисус будет страдать и умрет, чтобы воскреснуть (</a:t>
            </a:r>
            <a:r>
              <a:rPr lang="ru-RU" dirty="0" err="1"/>
              <a:t>resurrect</a:t>
            </a:r>
            <a:r>
              <a:rPr lang="ru-RU" dirty="0"/>
              <a:t>).</a:t>
            </a:r>
          </a:p>
          <a:p>
            <a:endParaRPr lang="ru-RU" dirty="0"/>
          </a:p>
        </p:txBody>
      </p:sp>
      <p:pic>
        <p:nvPicPr>
          <p:cNvPr id="15364" name="Picture 4" descr="http://www.niceimage.ru/pic/201304/2560x1440/niceimage.ru-44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45" y="1988840"/>
            <a:ext cx="5710988" cy="321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32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Печенье для </a:t>
            </a:r>
            <a:r>
              <a:rPr lang="ru-RU" dirty="0" err="1"/>
              <a:t>Санты</a:t>
            </a:r>
            <a:r>
              <a:rPr lang="ru-RU" dirty="0"/>
              <a:t> – </a:t>
            </a:r>
            <a:r>
              <a:rPr lang="ru-RU" dirty="0" err="1"/>
              <a:t>cookies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Santa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Еще один символ и традиция Рождества – это печенье, которое дети оставляют для </a:t>
            </a:r>
            <a:r>
              <a:rPr lang="ru-RU" dirty="0" err="1"/>
              <a:t>Санты</a:t>
            </a:r>
            <a:r>
              <a:rPr lang="ru-RU" dirty="0"/>
              <a:t> на камине как символ благодарности (a </a:t>
            </a:r>
            <a:r>
              <a:rPr lang="ru-RU" dirty="0" err="1"/>
              <a:t>token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gratitude</a:t>
            </a:r>
            <a:r>
              <a:rPr lang="ru-RU" dirty="0"/>
              <a:t>) за работу, которую он выполняет каждое Рождество.</a:t>
            </a:r>
          </a:p>
        </p:txBody>
      </p:sp>
      <p:pic>
        <p:nvPicPr>
          <p:cNvPr id="16388" name="Picture 4" descr="https://im0-tub-ru.yandex.net/i?id=39a1f00314d6405394dc4ab5086a53eb-l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32" y="2060849"/>
            <a:ext cx="5328006" cy="333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93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История Рождества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Впервые празднование Рождества 25-го декабря было письменно упомянуто в 336 году нашей эры во времена римского императора Константина (первого христианского римского императора). Как известно, точная дата рождения Христа (</a:t>
            </a:r>
            <a:r>
              <a:rPr lang="ru-RU" dirty="0" err="1"/>
              <a:t>Christ</a:t>
            </a:r>
            <a:r>
              <a:rPr lang="ru-RU" dirty="0"/>
              <a:t>) неоднозначна и оспаривается в церковных материалах. Вероятно, выбор 25 декабря имел связь с выпадавшим на декабрь римским зимним фестивалем «</a:t>
            </a:r>
            <a:r>
              <a:rPr lang="ru-RU" dirty="0" err="1"/>
              <a:t>Сатурналия</a:t>
            </a:r>
            <a:r>
              <a:rPr lang="ru-RU" dirty="0"/>
              <a:t>» (</a:t>
            </a:r>
            <a:r>
              <a:rPr lang="ru-RU" dirty="0" err="1"/>
              <a:t>Saturnalia</a:t>
            </a:r>
            <a:r>
              <a:rPr lang="ru-RU" dirty="0"/>
              <a:t>) и солярным праздником рождения Непобедимого Солнца (</a:t>
            </a:r>
            <a:r>
              <a:rPr lang="ru-RU" dirty="0" err="1"/>
              <a:t>Dies</a:t>
            </a:r>
            <a:r>
              <a:rPr lang="ru-RU" dirty="0"/>
              <a:t> </a:t>
            </a:r>
            <a:r>
              <a:rPr lang="ru-RU" dirty="0" err="1"/>
              <a:t>Natalis</a:t>
            </a:r>
            <a:r>
              <a:rPr lang="ru-RU" dirty="0"/>
              <a:t> </a:t>
            </a:r>
            <a:r>
              <a:rPr lang="ru-RU" dirty="0" err="1"/>
              <a:t>Solis</a:t>
            </a:r>
            <a:r>
              <a:rPr lang="ru-RU" dirty="0"/>
              <a:t> </a:t>
            </a:r>
            <a:r>
              <a:rPr lang="ru-RU" dirty="0" err="1"/>
              <a:t>Invicti</a:t>
            </a:r>
            <a:r>
              <a:rPr lang="ru-RU" dirty="0"/>
              <a:t>), который приобрел еще более глубокое содержание после принятия в Риме христианства.</a:t>
            </a:r>
          </a:p>
        </p:txBody>
      </p:sp>
      <p:pic>
        <p:nvPicPr>
          <p:cNvPr id="1028" name="Picture 4" descr="https://i.ytimg.com/vi/0F1HqYUgfOY/maxresdefaul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3" y="1600200"/>
            <a:ext cx="6471445" cy="364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49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Рождественский ужин – </a:t>
            </a:r>
            <a:r>
              <a:rPr lang="en-US" dirty="0"/>
              <a:t>Christmas dinner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Традиционный рождественский ужин в Великобритании обязательно включает индейку (</a:t>
            </a:r>
            <a:r>
              <a:rPr lang="ru-RU" dirty="0" err="1"/>
              <a:t>turkey</a:t>
            </a:r>
            <a:r>
              <a:rPr lang="ru-RU" dirty="0"/>
              <a:t>) с картофелем (</a:t>
            </a:r>
            <a:r>
              <a:rPr lang="ru-RU" dirty="0" err="1"/>
              <a:t>potatoes</a:t>
            </a:r>
            <a:r>
              <a:rPr lang="ru-RU" dirty="0"/>
              <a:t>) и другими овощами (</a:t>
            </a:r>
            <a:r>
              <a:rPr lang="ru-RU" dirty="0" err="1"/>
              <a:t>vegetables</a:t>
            </a:r>
            <a:r>
              <a:rPr lang="ru-RU" dirty="0"/>
              <a:t>). После ужина следует рождественский пудинг (</a:t>
            </a:r>
            <a:r>
              <a:rPr lang="ru-RU" dirty="0" err="1"/>
              <a:t>Christmas</a:t>
            </a:r>
            <a:r>
              <a:rPr lang="ru-RU" dirty="0"/>
              <a:t> </a:t>
            </a:r>
            <a:r>
              <a:rPr lang="ru-RU" dirty="0" err="1"/>
              <a:t>pudding</a:t>
            </a:r>
            <a:r>
              <a:rPr lang="ru-RU" dirty="0"/>
              <a:t>) – сладкий пудинг, состоящий из большого количества сухофруктов (</a:t>
            </a:r>
            <a:r>
              <a:rPr lang="ru-RU" dirty="0" err="1"/>
              <a:t>dried</a:t>
            </a:r>
            <a:r>
              <a:rPr lang="ru-RU" dirty="0"/>
              <a:t> </a:t>
            </a:r>
            <a:r>
              <a:rPr lang="ru-RU" dirty="0" err="1"/>
              <a:t>fruit</a:t>
            </a:r>
            <a:r>
              <a:rPr lang="ru-RU" dirty="0"/>
              <a:t>) и часто политый горящим бренди (</a:t>
            </a:r>
            <a:r>
              <a:rPr lang="ru-RU" dirty="0" err="1"/>
              <a:t>burning</a:t>
            </a:r>
            <a:r>
              <a:rPr lang="ru-RU" dirty="0"/>
              <a:t> </a:t>
            </a:r>
            <a:r>
              <a:rPr lang="ru-RU" dirty="0" err="1"/>
              <a:t>brandy</a:t>
            </a:r>
            <a:r>
              <a:rPr lang="ru-RU" dirty="0"/>
              <a:t>). Другое традиционное блюдо в Великобритании – это рождественский пирог (</a:t>
            </a:r>
            <a:r>
              <a:rPr lang="ru-RU" dirty="0" err="1"/>
              <a:t>Christmas</a:t>
            </a:r>
            <a:r>
              <a:rPr lang="ru-RU" dirty="0"/>
              <a:t> </a:t>
            </a:r>
            <a:r>
              <a:rPr lang="ru-RU" dirty="0" err="1"/>
              <a:t>cake</a:t>
            </a:r>
            <a:r>
              <a:rPr lang="ru-RU" dirty="0"/>
              <a:t>). В его состав также входит большое количество сухофруктов. Сам же пирог покрывают сахарной глазурью (</a:t>
            </a:r>
            <a:r>
              <a:rPr lang="ru-RU" dirty="0" err="1"/>
              <a:t>icing</a:t>
            </a:r>
            <a:r>
              <a:rPr lang="ru-RU" dirty="0"/>
              <a:t>).</a:t>
            </a:r>
          </a:p>
        </p:txBody>
      </p:sp>
      <p:pic>
        <p:nvPicPr>
          <p:cNvPr id="17414" name="Picture 6" descr="https://www.unusualgifts.in/wp-content/uploads/2016/06/Christmas-Celebrations-in-US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694" y="1844824"/>
            <a:ext cx="433104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97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Рождество в Великобритании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Августин Кентерберийский / Св. Августин (</a:t>
            </a:r>
            <a:r>
              <a:rPr lang="ru-RU" dirty="0" err="1"/>
              <a:t>Augustine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Canterbury</a:t>
            </a:r>
            <a:r>
              <a:rPr lang="ru-RU" dirty="0"/>
              <a:t> / </a:t>
            </a:r>
            <a:r>
              <a:rPr lang="ru-RU" dirty="0" err="1"/>
              <a:t>St</a:t>
            </a:r>
            <a:r>
              <a:rPr lang="ru-RU" dirty="0"/>
              <a:t>. </a:t>
            </a:r>
            <a:r>
              <a:rPr lang="ru-RU" dirty="0" err="1"/>
              <a:t>Augustine</a:t>
            </a:r>
            <a:r>
              <a:rPr lang="ru-RU" dirty="0"/>
              <a:t>) стал тем человеком, с которым связано празднование Рождества в Великобритании, так как в этот день в 597 году, по прибытии в Кент, Августин обратил в христианство (</a:t>
            </a:r>
            <a:r>
              <a:rPr lang="ru-RU" dirty="0" err="1"/>
              <a:t>converted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Christianity</a:t>
            </a:r>
            <a:r>
              <a:rPr lang="ru-RU" dirty="0"/>
              <a:t>) множество людей.</a:t>
            </a:r>
          </a:p>
        </p:txBody>
      </p:sp>
      <p:pic>
        <p:nvPicPr>
          <p:cNvPr id="2052" name="Picture 4" descr="https://www.thefamouspeople.com/profiles/images/st-augustine-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36" y="1309985"/>
            <a:ext cx="5498902" cy="458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8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3214092" y="836712"/>
            <a:ext cx="6048672" cy="5364088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ru-RU" dirty="0"/>
              <a:t>Откуда же все-таки появились эти сказочные, милые сердцу традиции Рождества? История рождественских традиций восходит своими корнями ко временам месопотамской культуры (</a:t>
            </a:r>
            <a:r>
              <a:rPr lang="ru-RU" dirty="0" err="1"/>
              <a:t>Mesopotamian</a:t>
            </a:r>
            <a:r>
              <a:rPr lang="ru-RU" dirty="0"/>
              <a:t> </a:t>
            </a:r>
            <a:r>
              <a:rPr lang="ru-RU" dirty="0" err="1"/>
              <a:t>culture</a:t>
            </a:r>
            <a:r>
              <a:rPr lang="ru-RU" dirty="0"/>
              <a:t>), в которой присутствовали традиции празднования Нового года. Такая же традиция упоминается в персидской и вавилонской культурах (</a:t>
            </a:r>
            <a:r>
              <a:rPr lang="ru-RU" dirty="0" err="1"/>
              <a:t>Persian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Babylonian</a:t>
            </a:r>
            <a:r>
              <a:rPr lang="ru-RU" dirty="0"/>
              <a:t> </a:t>
            </a:r>
            <a:r>
              <a:rPr lang="ru-RU" dirty="0" err="1"/>
              <a:t>cultures</a:t>
            </a:r>
            <a:r>
              <a:rPr lang="ru-RU" dirty="0"/>
              <a:t>). Ежегодно в честь празднования Нового года устраивался фестиваль «</a:t>
            </a:r>
            <a:r>
              <a:rPr lang="ru-RU" dirty="0" err="1"/>
              <a:t>Сакея</a:t>
            </a:r>
            <a:r>
              <a:rPr lang="ru-RU" dirty="0"/>
              <a:t>» (</a:t>
            </a:r>
            <a:r>
              <a:rPr lang="ru-RU" dirty="0" err="1"/>
              <a:t>Sacaea</a:t>
            </a:r>
            <a:r>
              <a:rPr lang="ru-RU" dirty="0"/>
              <a:t>). Также широко известен зимний фестиваль «</a:t>
            </a:r>
            <a:r>
              <a:rPr lang="ru-RU" dirty="0" err="1"/>
              <a:t>Йоль</a:t>
            </a:r>
            <a:r>
              <a:rPr lang="ru-RU" dirty="0"/>
              <a:t>» (</a:t>
            </a:r>
            <a:r>
              <a:rPr lang="ru-RU" dirty="0" err="1"/>
              <a:t>Yule</a:t>
            </a:r>
            <a:r>
              <a:rPr lang="ru-RU" dirty="0"/>
              <a:t>), проводимый в Скандинавии (</a:t>
            </a:r>
            <a:r>
              <a:rPr lang="ru-RU" dirty="0" err="1"/>
              <a:t>Scandinavia</a:t>
            </a:r>
            <a:r>
              <a:rPr lang="ru-RU" dirty="0"/>
              <a:t>). Оба эти фестиваля заложили основу для празднования Рождества и появления рождественских традиций.</a:t>
            </a:r>
          </a:p>
          <a:p>
            <a:pPr fontAlgn="base"/>
            <a:r>
              <a:rPr lang="ru-RU" dirty="0"/>
              <a:t>Сам же обычай преподносить подарки на Рождество закрепился в Великобритании лишь в викторианскую эпоху (</a:t>
            </a:r>
            <a:r>
              <a:rPr lang="ru-RU" dirty="0" err="1"/>
              <a:t>Victorian</a:t>
            </a:r>
            <a:r>
              <a:rPr lang="ru-RU" dirty="0"/>
              <a:t> </a:t>
            </a:r>
            <a:r>
              <a:rPr lang="ru-RU" dirty="0" err="1"/>
              <a:t>era</a:t>
            </a:r>
            <a:r>
              <a:rPr lang="ru-RU" dirty="0"/>
              <a:t>) (1837-1901гг.). До этого было принято дарить подарки лишь на Новый год или праздник Богоявления (</a:t>
            </a:r>
            <a:r>
              <a:rPr lang="ru-RU" dirty="0" err="1"/>
              <a:t>Epiphany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79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Рождественские чулки – </a:t>
            </a:r>
            <a:r>
              <a:rPr lang="en-US" dirty="0"/>
              <a:t>Christmas stockings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Кто же не слышал об этой замечательной традиции? Данный обычай относится к той же викторианской эпохе. Говорят, что Санта-Клаус (</a:t>
            </a:r>
            <a:r>
              <a:rPr lang="ru-RU" dirty="0" err="1"/>
              <a:t>Santa</a:t>
            </a:r>
            <a:r>
              <a:rPr lang="ru-RU" dirty="0"/>
              <a:t> </a:t>
            </a:r>
            <a:r>
              <a:rPr lang="ru-RU" dirty="0" err="1"/>
              <a:t>Claus</a:t>
            </a:r>
            <a:r>
              <a:rPr lang="ru-RU" dirty="0"/>
              <a:t>) как-то пролетал над домом и обронил пару золотых монет (</a:t>
            </a:r>
            <a:r>
              <a:rPr lang="ru-RU" dirty="0" err="1"/>
              <a:t>golden</a:t>
            </a:r>
            <a:r>
              <a:rPr lang="ru-RU" dirty="0"/>
              <a:t> </a:t>
            </a:r>
            <a:r>
              <a:rPr lang="ru-RU" dirty="0" err="1"/>
              <a:t>coins</a:t>
            </a:r>
            <a:r>
              <a:rPr lang="ru-RU" dirty="0"/>
              <a:t>). Они упали в дымоход (</a:t>
            </a:r>
            <a:r>
              <a:rPr lang="ru-RU" dirty="0" err="1"/>
              <a:t>chimney</a:t>
            </a:r>
            <a:r>
              <a:rPr lang="ru-RU" dirty="0"/>
              <a:t>/</a:t>
            </a:r>
            <a:r>
              <a:rPr lang="ru-RU" dirty="0" err="1"/>
              <a:t>flue</a:t>
            </a:r>
            <a:r>
              <a:rPr lang="ru-RU" dirty="0"/>
              <a:t>), прямо в носок, который сушился над камином. С тех самых пор в рождественскую ночь принято развешивать носки над камином (</a:t>
            </a:r>
            <a:r>
              <a:rPr lang="ru-RU" dirty="0" err="1"/>
              <a:t>fireplace</a:t>
            </a:r>
            <a:r>
              <a:rPr lang="ru-RU" dirty="0"/>
              <a:t>) или кроватью, надеясь, что туда что-то упадет. Рождество – праздник для всей семьи, но больше всего его ждут дети. Они развешивают яркие чулки над камином и ждут подарков.</a:t>
            </a:r>
          </a:p>
        </p:txBody>
      </p:sp>
      <p:pic>
        <p:nvPicPr>
          <p:cNvPr id="3076" name="Picture 4" descr="http://fiestamir.ru/wp-content/uploads/2016/01/sapoki-624x349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79" y="1988840"/>
            <a:ext cx="5799859" cy="324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23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Рождественская елка – </a:t>
            </a:r>
            <a:r>
              <a:rPr lang="en-US" dirty="0"/>
              <a:t>Christmas tree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/>
              <a:t>Первая рождественская елка появилась в Великобритании в 1830-х годах. Настоящую популярность рождественские елки приобрели в 1841 году, когда Принц Альберт (</a:t>
            </a:r>
            <a:r>
              <a:rPr lang="ru-RU" dirty="0" err="1"/>
              <a:t>Prince</a:t>
            </a:r>
            <a:r>
              <a:rPr lang="ru-RU" dirty="0"/>
              <a:t> </a:t>
            </a:r>
            <a:r>
              <a:rPr lang="ru-RU" dirty="0" err="1"/>
              <a:t>Albert</a:t>
            </a:r>
            <a:r>
              <a:rPr lang="ru-RU" dirty="0"/>
              <a:t>), немецкий муж королевы Виктории (</a:t>
            </a:r>
            <a:r>
              <a:rPr lang="ru-RU" dirty="0" err="1"/>
              <a:t>Queen</a:t>
            </a:r>
            <a:r>
              <a:rPr lang="ru-RU" dirty="0"/>
              <a:t> </a:t>
            </a:r>
            <a:r>
              <a:rPr lang="ru-RU" dirty="0" err="1"/>
              <a:t>Victoria’s</a:t>
            </a:r>
            <a:r>
              <a:rPr lang="ru-RU" dirty="0"/>
              <a:t> </a:t>
            </a:r>
            <a:r>
              <a:rPr lang="ru-RU" dirty="0" err="1"/>
              <a:t>German</a:t>
            </a:r>
            <a:r>
              <a:rPr lang="ru-RU" dirty="0"/>
              <a:t> </a:t>
            </a:r>
            <a:r>
              <a:rPr lang="ru-RU" dirty="0" err="1"/>
              <a:t>husband</a:t>
            </a:r>
            <a:r>
              <a:rPr lang="ru-RU" dirty="0"/>
              <a:t>), установил рождественскую елку в </a:t>
            </a:r>
            <a:r>
              <a:rPr lang="ru-RU" dirty="0" err="1"/>
              <a:t>Виндзорском</a:t>
            </a:r>
            <a:r>
              <a:rPr lang="ru-RU" dirty="0"/>
              <a:t> замке (</a:t>
            </a:r>
            <a:r>
              <a:rPr lang="ru-RU" dirty="0" err="1"/>
              <a:t>Windsor</a:t>
            </a:r>
            <a:r>
              <a:rPr lang="ru-RU" dirty="0"/>
              <a:t> </a:t>
            </a:r>
            <a:r>
              <a:rPr lang="ru-RU" dirty="0" err="1"/>
              <a:t>Castle</a:t>
            </a:r>
            <a:r>
              <a:rPr lang="ru-RU" dirty="0"/>
              <a:t>). С тех пор рождественская елка является частью британского Рождества.</a:t>
            </a:r>
          </a:p>
          <a:p>
            <a:pPr fontAlgn="base"/>
            <a:r>
              <a:rPr lang="ru-RU" dirty="0"/>
              <a:t>Чтобы избежать возгорания (</a:t>
            </a:r>
            <a:r>
              <a:rPr lang="ru-RU" dirty="0" err="1"/>
              <a:t>ignition</a:t>
            </a:r>
            <a:r>
              <a:rPr lang="ru-RU" dirty="0"/>
              <a:t>), в 1895 году американский телефонист (</a:t>
            </a:r>
            <a:r>
              <a:rPr lang="ru-RU" dirty="0" err="1"/>
              <a:t>telephonist</a:t>
            </a:r>
            <a:r>
              <a:rPr lang="ru-RU" dirty="0"/>
              <a:t>) изобрел электрические рождественские гирлянды (</a:t>
            </a:r>
            <a:r>
              <a:rPr lang="ru-RU" dirty="0" err="1"/>
              <a:t>electric</a:t>
            </a:r>
            <a:r>
              <a:rPr lang="ru-RU" dirty="0"/>
              <a:t> </a:t>
            </a:r>
            <a:r>
              <a:rPr lang="ru-RU" dirty="0" err="1"/>
              <a:t>Christmas</a:t>
            </a:r>
            <a:r>
              <a:rPr lang="ru-RU" dirty="0"/>
              <a:t> </a:t>
            </a:r>
            <a:r>
              <a:rPr lang="ru-RU" dirty="0" err="1"/>
              <a:t>lights</a:t>
            </a:r>
            <a:r>
              <a:rPr lang="ru-RU" dirty="0"/>
              <a:t>), похожие на те, что мы используем сегодня.</a:t>
            </a:r>
          </a:p>
          <a:p>
            <a:endParaRPr lang="ru-RU" dirty="0"/>
          </a:p>
        </p:txBody>
      </p:sp>
      <p:pic>
        <p:nvPicPr>
          <p:cNvPr id="23554" name="Picture 2" descr="https://god2018dog.ru/wp-content/uploads/2017/03/%D0%9D%D0%BE%D0%B2%D0%BE%D0%B3%D0%BE%D0%B4%D0%BD%D0%B8%D0%B5-%D0%BE%D0%B1%D0%BE%D0%B8-2018-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77" y="1417637"/>
            <a:ext cx="5698861" cy="427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50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Зелень для украшений – </a:t>
            </a:r>
            <a:r>
              <a:rPr lang="en-US" dirty="0"/>
              <a:t>greenery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Остролист (</a:t>
            </a:r>
            <a:r>
              <a:rPr lang="ru-RU" dirty="0" err="1"/>
              <a:t>holly</a:t>
            </a:r>
            <a:r>
              <a:rPr lang="ru-RU" dirty="0"/>
              <a:t>), плющ (</a:t>
            </a:r>
            <a:r>
              <a:rPr lang="ru-RU" dirty="0" err="1"/>
              <a:t>ivy</a:t>
            </a:r>
            <a:r>
              <a:rPr lang="ru-RU" dirty="0"/>
              <a:t>) и другая зеленая растительность (например, омела – </a:t>
            </a:r>
            <a:r>
              <a:rPr lang="ru-RU" dirty="0" err="1"/>
              <a:t>mistletoe</a:t>
            </a:r>
            <a:r>
              <a:rPr lang="ru-RU" dirty="0"/>
              <a:t>) использовались еще до Рождества в качестве украшений во время фестиваля, посвященного зимнему солнцестоянию (</a:t>
            </a:r>
            <a:r>
              <a:rPr lang="ru-RU" dirty="0" err="1"/>
              <a:t>Winter</a:t>
            </a:r>
            <a:r>
              <a:rPr lang="ru-RU" dirty="0"/>
              <a:t> </a:t>
            </a:r>
            <a:r>
              <a:rPr lang="ru-RU" dirty="0" err="1"/>
              <a:t>Solstice</a:t>
            </a:r>
            <a:r>
              <a:rPr lang="ru-RU" dirty="0"/>
              <a:t> </a:t>
            </a:r>
            <a:r>
              <a:rPr lang="ru-RU" dirty="0" err="1"/>
              <a:t>Festival</a:t>
            </a:r>
            <a:r>
              <a:rPr lang="ru-RU" dirty="0"/>
              <a:t>). </a:t>
            </a:r>
          </a:p>
        </p:txBody>
      </p:sp>
      <p:pic>
        <p:nvPicPr>
          <p:cNvPr id="4100" name="Picture 4" descr="https://delibfive.files.wordpress.com/2016/12/d0bed181d182d180d0bed0bbd0b8d181d1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94" y="1600200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2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Остролист – </a:t>
            </a:r>
            <a:r>
              <a:rPr lang="en-US" dirty="0"/>
              <a:t>holly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/>
              <a:t>Остролист стал признанным символом Рождества. Согласно отдельным версиям, из этого растения был сделан венок (</a:t>
            </a:r>
            <a:r>
              <a:rPr lang="ru-RU" dirty="0" err="1"/>
              <a:t>wreath</a:t>
            </a:r>
            <a:r>
              <a:rPr lang="ru-RU" dirty="0"/>
              <a:t>) Иисуса Христа (</a:t>
            </a:r>
            <a:r>
              <a:rPr lang="ru-RU" dirty="0" err="1"/>
              <a:t>Jesus</a:t>
            </a:r>
            <a:r>
              <a:rPr lang="ru-RU" dirty="0"/>
              <a:t> </a:t>
            </a:r>
            <a:r>
              <a:rPr lang="ru-RU" dirty="0" err="1"/>
              <a:t>Christ</a:t>
            </a:r>
            <a:r>
              <a:rPr lang="ru-RU" dirty="0"/>
              <a:t>). И после того как кровь Спасителя (</a:t>
            </a:r>
            <a:r>
              <a:rPr lang="ru-RU" dirty="0" err="1"/>
              <a:t>Savior</a:t>
            </a:r>
            <a:r>
              <a:rPr lang="ru-RU" dirty="0"/>
              <a:t>) пролилась на остролист, его ягоды стали красными (</a:t>
            </a:r>
            <a:r>
              <a:rPr lang="ru-RU" dirty="0" err="1"/>
              <a:t>reddened</a:t>
            </a:r>
            <a:r>
              <a:rPr lang="ru-RU" dirty="0"/>
              <a:t>). Колючие листочки (</a:t>
            </a:r>
            <a:r>
              <a:rPr lang="ru-RU" dirty="0" err="1"/>
              <a:t>prickly</a:t>
            </a:r>
            <a:r>
              <a:rPr lang="ru-RU" dirty="0"/>
              <a:t> </a:t>
            </a:r>
            <a:r>
              <a:rPr lang="ru-RU" dirty="0" err="1"/>
              <a:t>leaves</a:t>
            </a:r>
            <a:r>
              <a:rPr lang="ru-RU" dirty="0"/>
              <a:t>) символизируют корону и шипы (</a:t>
            </a:r>
            <a:r>
              <a:rPr lang="ru-RU" dirty="0" err="1"/>
              <a:t>thorns</a:t>
            </a:r>
            <a:r>
              <a:rPr lang="ru-RU" dirty="0"/>
              <a:t>) распятого Христа (</a:t>
            </a:r>
            <a:r>
              <a:rPr lang="ru-RU" dirty="0" err="1"/>
              <a:t>crucified</a:t>
            </a:r>
            <a:r>
              <a:rPr lang="ru-RU" dirty="0"/>
              <a:t> </a:t>
            </a:r>
            <a:r>
              <a:rPr lang="ru-RU" dirty="0" err="1"/>
              <a:t>Christ</a:t>
            </a:r>
            <a:r>
              <a:rPr lang="ru-RU" dirty="0"/>
              <a:t>). Красные ягоды – капли крови, пролитой Иисусом.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Остролис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94" y="1793082"/>
            <a:ext cx="4379118" cy="437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43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Плющ (</a:t>
            </a:r>
            <a:r>
              <a:rPr lang="en-US" dirty="0"/>
              <a:t>ivy)</a:t>
            </a:r>
            <a:br>
              <a:rPr lang="en-US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Он должен цепляться за что-то, чтобы найти поддержку и расти. Это напоминает нам о том, что человек должен держаться за Всевышнего (</a:t>
            </a:r>
            <a:r>
              <a:rPr lang="ru-RU" dirty="0" err="1"/>
              <a:t>Lord</a:t>
            </a:r>
            <a:r>
              <a:rPr lang="ru-RU" dirty="0"/>
              <a:t>) в поисках поддержки и сил.</a:t>
            </a:r>
          </a:p>
        </p:txBody>
      </p:sp>
      <p:pic>
        <p:nvPicPr>
          <p:cNvPr id="6146" name="Picture 2" descr="Плющ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294" y="1865090"/>
            <a:ext cx="4307110" cy="430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94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с оформлением из снежинок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13565634_TF03460579.potx" id="{40D3241A-2CC1-4B91-9455-399A32BBE08D}" vid="{AC3AC366-9FEE-4E7E-8EB1-89A878B99460}"/>
    </a:ext>
  </a:extLst>
</a:theme>
</file>

<file path=ppt/theme/theme2.xml><?xml version="1.0" encoding="utf-8"?>
<a:theme xmlns:a="http://schemas.openxmlformats.org/drawingml/2006/main" name="Тема Offic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783485-1103-4BBC-98A1-D39A248154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15ED37-D514-41C3-9B3C-B262145D17B7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8853CD7-B1C6-4FDD-B6D0-92A83B857D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с оформлением из снежинок</Template>
  <TotalTime>59</TotalTime>
  <Words>1807</Words>
  <Application>Microsoft Office PowerPoint</Application>
  <PresentationFormat>Произвольный</PresentationFormat>
  <Paragraphs>57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Шаблон с оформлением из снежинок</vt:lpstr>
      <vt:lpstr>Рождество в Англии</vt:lpstr>
      <vt:lpstr>История Рождества </vt:lpstr>
      <vt:lpstr>Рождество в Великобритании </vt:lpstr>
      <vt:lpstr>Презентация PowerPoint</vt:lpstr>
      <vt:lpstr>Рождественские чулки – Christmas stockings </vt:lpstr>
      <vt:lpstr>Рождественская елка – Christmas tree </vt:lpstr>
      <vt:lpstr>Зелень для украшений – greenery </vt:lpstr>
      <vt:lpstr>Остролист – holly </vt:lpstr>
      <vt:lpstr>Плющ (ivy) </vt:lpstr>
      <vt:lpstr>Омела – mistletoe </vt:lpstr>
      <vt:lpstr>Рождественские песни – Christmas carols </vt:lpstr>
      <vt:lpstr>Свечи – candles </vt:lpstr>
      <vt:lpstr>Кристингл – Christingle </vt:lpstr>
      <vt:lpstr>Святочное полено – Christmas log / Yule log </vt:lpstr>
      <vt:lpstr>Санта-Клаус – Santa Claus </vt:lpstr>
      <vt:lpstr>Карамельная трость – candy cane </vt:lpstr>
      <vt:lpstr>Рождественские открытки – Christmas cards </vt:lpstr>
      <vt:lpstr>Подарки – presents </vt:lpstr>
      <vt:lpstr>Печенье для Санты – cookies for Santa </vt:lpstr>
      <vt:lpstr>Рождественский ужин – Christmas dinner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Рождество в Англии</dc:title>
  <dc:creator>Никита</dc:creator>
  <cp:lastModifiedBy>795</cp:lastModifiedBy>
  <cp:revision>30</cp:revision>
  <dcterms:created xsi:type="dcterms:W3CDTF">2018-03-30T17:38:52Z</dcterms:created>
  <dcterms:modified xsi:type="dcterms:W3CDTF">2019-01-09T20:01:37Z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74067300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