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8" r:id="rId2"/>
    <p:sldId id="258" r:id="rId3"/>
    <p:sldId id="267" r:id="rId4"/>
    <p:sldId id="261" r:id="rId5"/>
    <p:sldId id="262" r:id="rId6"/>
    <p:sldId id="263" r:id="rId7"/>
    <p:sldId id="259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65" d="100"/>
          <a:sy n="65" d="100"/>
        </p:scale>
        <p:origin x="-1440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4046-997C-431A-BD09-2C800EB4012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3B845-1ECC-448C-9667-FC9594D8B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024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3B845-1ECC-448C-9667-FC9594D8B4E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8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09B8D4-1ED3-44D9-BB1E-BA761898ECE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C993A7-0B66-478E-A89C-4715F4CAD1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18" Type="http://schemas.microsoft.com/office/2007/relationships/hdphoto" Target="../media/hdphoto7.wdp"/><Relationship Id="rId26" Type="http://schemas.openxmlformats.org/officeDocument/2006/relationships/slide" Target="slide6.xml"/><Relationship Id="rId3" Type="http://schemas.microsoft.com/office/2007/relationships/hdphoto" Target="../media/hdphoto1.wdp"/><Relationship Id="rId21" Type="http://schemas.openxmlformats.org/officeDocument/2006/relationships/slide" Target="slide4.xml"/><Relationship Id="rId7" Type="http://schemas.microsoft.com/office/2007/relationships/hdphoto" Target="../media/hdphoto3.wdp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5" Type="http://schemas.openxmlformats.org/officeDocument/2006/relationships/slide" Target="slide7.xml"/><Relationship Id="rId2" Type="http://schemas.openxmlformats.org/officeDocument/2006/relationships/image" Target="../media/image1.jpeg"/><Relationship Id="rId16" Type="http://schemas.openxmlformats.org/officeDocument/2006/relationships/image" Target="../media/image9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jpeg"/><Relationship Id="rId24" Type="http://schemas.openxmlformats.org/officeDocument/2006/relationships/slide" Target="slide9.xml"/><Relationship Id="rId5" Type="http://schemas.microsoft.com/office/2007/relationships/hdphoto" Target="../media/hdphoto2.wdp"/><Relationship Id="rId15" Type="http://schemas.openxmlformats.org/officeDocument/2006/relationships/image" Target="../media/image8.png"/><Relationship Id="rId23" Type="http://schemas.openxmlformats.org/officeDocument/2006/relationships/slide" Target="slide5.xml"/><Relationship Id="rId10" Type="http://schemas.openxmlformats.org/officeDocument/2006/relationships/image" Target="../media/image5.png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microsoft.com/office/2007/relationships/hdphoto" Target="../media/hdphoto6.wdp"/><Relationship Id="rId22" Type="http://schemas.openxmlformats.org/officeDocument/2006/relationships/slide" Target="slide3.xml"/><Relationship Id="rId27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slide" Target="slide2.xml"/><Relationship Id="rId4" Type="http://schemas.microsoft.com/office/2007/relationships/hdphoto" Target="../media/hdphoto1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980728"/>
            <a:ext cx="7992888" cy="4464496"/>
          </a:xfrm>
          <a:prstGeom prst="roundRect">
            <a:avLst/>
          </a:prstGeom>
          <a:solidFill>
            <a:srgbClr val="FFC000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>
            <a:prstTxWarp prst="textStop">
              <a:avLst/>
            </a:prstTxWarp>
            <a:sp3d extrusionH="57150">
              <a:bevelT h="25400" prst="softRound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rebuchet MS"/>
                <a:ea typeface="+mn-ea"/>
                <a:cs typeface="Aharoni" pitchFamily="2" charset="-79"/>
              </a:rPr>
              <a:t>«Учимся</a:t>
            </a:r>
            <a:r>
              <a:rPr kumimoji="0" lang="ru-RU" sz="6000" b="1" i="0" u="none" strike="noStrike" kern="0" cap="none" spc="0" normalizeH="0" noProof="0" dirty="0" smtClean="0">
                <a:ln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rebuchet MS"/>
                <a:ea typeface="+mn-ea"/>
                <a:cs typeface="Aharoni" pitchFamily="2" charset="-79"/>
              </a:rPr>
              <a:t> играя</a:t>
            </a:r>
            <a:r>
              <a:rPr kumimoji="0" lang="ru-RU" sz="6000" b="1" i="0" u="none" strike="noStrike" kern="0" cap="none" spc="0" normalizeH="0" baseline="0" noProof="0" dirty="0" smtClean="0">
                <a:ln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rebuchet MS"/>
                <a:ea typeface="+mn-ea"/>
                <a:cs typeface="Aharoni" pitchFamily="2" charset="-79"/>
              </a:rPr>
              <a:t>»</a:t>
            </a:r>
            <a:endParaRPr kumimoji="0" lang="ru-RU" sz="6000" b="1" i="0" u="none" strike="noStrike" kern="0" cap="none" spc="0" normalizeH="0" baseline="0" noProof="0" dirty="0">
              <a:ln>
                <a:solidFill>
                  <a:srgbClr val="990000"/>
                </a:solidFill>
              </a:ln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latin typeface="Trebuchet MS"/>
              <a:ea typeface="+mn-ea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53345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582765"/>
              </p:ext>
            </p:extLst>
          </p:nvPr>
        </p:nvGraphicFramePr>
        <p:xfrm>
          <a:off x="107504" y="116633"/>
          <a:ext cx="8928992" cy="66247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2232248"/>
                <a:gridCol w="2232248"/>
                <a:gridCol w="2232248"/>
              </a:tblGrid>
              <a:tr h="22082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082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082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http://stariy-oskol.otmagazin.ru/?com=media&amp;t=img&amp;f=photos|big_886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0091"/>
            <a:ext cx="1808052" cy="176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www.ustltd.com/img/images/4_13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96" y="4581128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8" descr="https://upload.wikimedia.org/wikipedia/commons/thumb/8/89/Italian_traffic_signs_-_dare_precedenza.svg/834px-Italian_traffic_signs_-_dare_precedenz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00" y="2348879"/>
            <a:ext cx="1991125" cy="175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t16.stpulscen.ru/images/product/152/840/817_bi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36" y="457763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4" descr="https://wiki.openstreetmap.org/w/images/thumb/6/65/Ua_1.11_warning-humps.svg/380px-Ua_1.11_warning-humps.sv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4510"/>
            <a:ext cx="1944216" cy="170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ds04.infourok.ru/uploads/ex/06ec/00048743-7c06442a/6/img37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49" r="26779"/>
          <a:stretch/>
        </p:blipFill>
        <p:spPr bwMode="auto">
          <a:xfrm>
            <a:off x="2555776" y="2345386"/>
            <a:ext cx="165618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2" descr="https://upload.wikimedia.org/wikipedia/commons/thumb/d/d3/4.6.2_Belarus_%28Road_sign%29.svg/600px-4.6.2_Belarus_%28Road_sign%29.sv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990"/>
            <a:ext cx="1822624" cy="182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://www.clipartbest.com/cliparts/xig/6ae/xig6aerp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2" y="150091"/>
            <a:ext cx="1849431" cy="184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2" descr="https://avatars.mds.yandex.net/get-zen_doc/936895/pub_5b5c3f54d8372f00a927f180_5b5c41632dc67000a861fc5d/scale_600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70894"/>
            <a:ext cx="1882703" cy="188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test.ncbd.ru/images/0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2363600"/>
            <a:ext cx="19272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8" descr="https://upload.wikimedia.org/wikipedia/commons/thumb/3/30/1.22_Russian_road_sign.svg/543px-1.22_Russian_road_sign.svg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852" y="4577634"/>
            <a:ext cx="1968227" cy="174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4" descr="https://bumper-stickers.ru/56764-thickbox_default/glavnaja-doroga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84194"/>
            <a:ext cx="1941150" cy="194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767136" y="1916832"/>
            <a:ext cx="5040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1" action="ppaction://hlinksldjump"/>
              </a:rPr>
              <a:t>1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460432" y="1916832"/>
            <a:ext cx="5040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2" action="ppaction://hlinksldjump"/>
              </a:rPr>
              <a:t>4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28184" y="1916832"/>
            <a:ext cx="504056" cy="3441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3" action="ppaction://hlinksldjump"/>
              </a:rPr>
              <a:t>3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031940" y="1900895"/>
            <a:ext cx="5040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2" action="ppaction://hlinksldjump"/>
              </a:rPr>
              <a:t>2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40152" y="6309320"/>
            <a:ext cx="79208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4" action="ppaction://hlinksldjump"/>
              </a:rPr>
              <a:t>11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143801" y="6309320"/>
            <a:ext cx="820687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2" action="ppaction://hlinksldjump"/>
              </a:rPr>
              <a:t>12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80076" y="4103649"/>
            <a:ext cx="5040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2" action="ppaction://hlinksldjump"/>
              </a:rPr>
              <a:t>5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460432" y="4103649"/>
            <a:ext cx="5040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5" action="ppaction://hlinksldjump"/>
              </a:rPr>
              <a:t>8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29167" y="4149080"/>
            <a:ext cx="5040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2" action="ppaction://hlinksldjump"/>
              </a:rPr>
              <a:t>7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031940" y="4103649"/>
            <a:ext cx="504056" cy="4054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6" action="ppaction://hlinksldjump"/>
              </a:rPr>
              <a:t>6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6309320"/>
            <a:ext cx="82809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2" action="ppaction://hlinksldjump"/>
              </a:rPr>
              <a:t>10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67136" y="6327297"/>
            <a:ext cx="5040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7" action="ppaction://hlinksldjump"/>
              </a:rPr>
              <a:t>9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495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множение 2"/>
          <p:cNvSpPr/>
          <p:nvPr/>
        </p:nvSpPr>
        <p:spPr>
          <a:xfrm>
            <a:off x="179512" y="72008"/>
            <a:ext cx="8784976" cy="6669360"/>
          </a:xfrm>
          <a:prstGeom prst="mathMultiply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74" descr="https://bumper-stickers.ru/56764-thickbox_default/glavnaja-dorog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530" y="6001402"/>
            <a:ext cx="556178" cy="55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0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riy-oskol.otmagazin.ru/?com=media&amp;t=img&amp;f=photos|big_886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61662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5805264"/>
            <a:ext cx="662473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ysClr val="windowText" lastClr="000000"/>
                </a:solidFill>
              </a:rPr>
              <a:t>1. ПЕШЕХОДНЫЙ ПЕРЕХОД</a:t>
            </a:r>
            <a:endParaRPr lang="ru-RU" sz="3600" b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74" descr="https://bumper-stickers.ru/56764-thickbox_default/glavnaja-doroga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5987508"/>
            <a:ext cx="499608" cy="4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0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2" descr="https://upload.wikimedia.org/wikipedia/commons/thumb/d/d3/4.6.2_Belarus_%28Road_sign%29.svg/600px-4.6.2_Belarus_%28Road_sign%29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554461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5733256"/>
            <a:ext cx="5832648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</a:rPr>
              <a:t>3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. 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КОНЕЦ ПЕШЕХОДНОЙ ДОРОЖКИ</a:t>
            </a:r>
            <a:endParaRPr lang="ru-RU" sz="3600" b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74" descr="https://bumper-stickers.ru/56764-thickbox_default/glavnaja-doroga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530" y="6093296"/>
            <a:ext cx="499608" cy="4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0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ds04.infourok.ru/uploads/ex/06ec/00048743-7c06442a/6/img3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48861" y="37856"/>
            <a:ext cx="4483379" cy="598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04222" y="6021288"/>
            <a:ext cx="4328018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ysClr val="windowText" lastClr="000000"/>
                </a:solidFill>
              </a:rPr>
              <a:t>6. ЖИЛАЯ ЗОНА</a:t>
            </a:r>
            <a:endParaRPr lang="ru-RU" sz="3600" b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74" descr="https://bumper-stickers.ru/56764-thickbox_default/glavnaja-doroga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530" y="6093296"/>
            <a:ext cx="499608" cy="4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4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0" descr="https://banner2.kisspng.com/20180417/phq/kisspng-priority-signs-traffic-sign-road-information-traffic-signs-5ad59210225857.34761989152394600014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" name="Picture 2" descr="http://test.ncbd.ru/images/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280" y="68216"/>
            <a:ext cx="5593032" cy="552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39"/>
          <p:cNvSpPr/>
          <p:nvPr/>
        </p:nvSpPr>
        <p:spPr>
          <a:xfrm>
            <a:off x="1115616" y="5661248"/>
            <a:ext cx="6912768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</a:rPr>
              <a:t>8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. ДВИЖЕНИЕ ПЕШЕХОДОВ ЗАПРЕ</a:t>
            </a:r>
            <a:r>
              <a:rPr lang="ru-RU" sz="3600" b="1" dirty="0">
                <a:solidFill>
                  <a:sysClr val="windowText" lastClr="000000"/>
                </a:solidFill>
              </a:rPr>
              <a:t>Щ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ЕНО</a:t>
            </a:r>
            <a:endParaRPr lang="ru-RU" sz="3600" b="1" dirty="0">
              <a:solidFill>
                <a:sysClr val="windowText" lastClr="000000"/>
              </a:solidFill>
            </a:endParaRPr>
          </a:p>
        </p:txBody>
      </p:sp>
      <p:pic>
        <p:nvPicPr>
          <p:cNvPr id="5" name="Picture 74" descr="https://bumper-stickers.ru/56764-thickbox_default/glavnaja-doroga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530" y="6093296"/>
            <a:ext cx="499608" cy="4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02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ustltd.com/img/images/4_1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58326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6021288"/>
            <a:ext cx="676875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</a:rPr>
              <a:t>9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. ПЕШЕХОДНАЯ ДОРОЖКА</a:t>
            </a:r>
            <a:endParaRPr lang="ru-RU" sz="3600" b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74" descr="https://bumper-stickers.ru/56764-thickbox_default/glavnaja-doroga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530" y="6093296"/>
            <a:ext cx="499608" cy="4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8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733256"/>
            <a:ext cx="7272808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ysClr val="windowText" lastClr="000000"/>
                </a:solidFill>
              </a:rPr>
              <a:t>11. ПОДЗЕМНЫЙ ПЕШЕХОДНЫЙ ПЕРЕХОД</a:t>
            </a:r>
            <a:endParaRPr lang="ru-RU" sz="3600" b="1" dirty="0">
              <a:solidFill>
                <a:sysClr val="windowText" lastClr="000000"/>
              </a:solidFill>
            </a:endParaRPr>
          </a:p>
        </p:txBody>
      </p:sp>
      <p:pic>
        <p:nvPicPr>
          <p:cNvPr id="3" name="Picture 6" descr="https://st16.stpulscen.ru/images/product/152/840/817_b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2009"/>
            <a:ext cx="5589239" cy="558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4" descr="https://bumper-stickers.ru/56764-thickbox_default/glavnaja-doroga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530" y="6093296"/>
            <a:ext cx="499608" cy="4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F14124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5731</TotalTime>
  <Words>44</Words>
  <Application>Microsoft Office PowerPoint</Application>
  <PresentationFormat>Экран (4:3)</PresentationFormat>
  <Paragraphs>20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Dmitriy</dc:creator>
  <cp:lastModifiedBy>Dmitriy</cp:lastModifiedBy>
  <cp:revision>30</cp:revision>
  <dcterms:created xsi:type="dcterms:W3CDTF">2018-10-04T17:42:14Z</dcterms:created>
  <dcterms:modified xsi:type="dcterms:W3CDTF">2018-10-20T14:14:20Z</dcterms:modified>
</cp:coreProperties>
</file>