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FF"/>
    <a:srgbClr val="008000"/>
    <a:srgbClr val="FF0066"/>
    <a:srgbClr val="329E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77;&#1086;&#1088;&#1075;&#1080;&#1081;%20&#1040;&#1073;&#1088;&#1072;&#1084;&#1086;&#1074;%20-%20&#1050;&#1091;&#1087;&#1083;&#1077;&#1090;&#1099;%20&#1074;&#1086;&#1076;&#1086;..%20(qmusic.me)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</a:t>
            </a:r>
            <a:r>
              <a:rPr lang="ru-RU" sz="4000" dirty="0" smtClean="0">
                <a:solidFill>
                  <a:srgbClr val="0000CC"/>
                </a:solidFill>
              </a:rPr>
              <a:t>1</a:t>
            </a:r>
            <a:r>
              <a:rPr lang="ru-RU" sz="4000" dirty="0" smtClean="0">
                <a:solidFill>
                  <a:srgbClr val="FF0000"/>
                </a:solidFill>
              </a:rPr>
              <a:t>. Он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CC"/>
                </a:solidFill>
              </a:rPr>
              <a:t>окружает Землю, словно оболочка.</a:t>
            </a:r>
            <a:endParaRPr lang="ru-RU" sz="4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солёной воде могут </a:t>
            </a:r>
            <a:r>
              <a:rPr lang="ru-RU" dirty="0" smtClean="0"/>
              <a:t>жить только </a:t>
            </a:r>
            <a:r>
              <a:rPr lang="ru-RU" dirty="0" smtClean="0"/>
              <a:t>морские водоросли, например морская капуста. </a:t>
            </a:r>
            <a:r>
              <a:rPr lang="ru-RU" dirty="0" smtClean="0"/>
              <a:t>Наземные </a:t>
            </a:r>
            <a:r>
              <a:rPr lang="ru-RU" dirty="0" smtClean="0"/>
              <a:t>же растения солёную воду не переносят, поэтому </a:t>
            </a:r>
            <a:r>
              <a:rPr lang="ru-RU" dirty="0" smtClean="0"/>
              <a:t>если </a:t>
            </a:r>
            <a:r>
              <a:rPr lang="ru-RU" dirty="0" smtClean="0"/>
              <a:t>почва засолённая (солонец), то на ней ничего не </a:t>
            </a:r>
            <a:r>
              <a:rPr lang="ru-RU" dirty="0" smtClean="0"/>
              <a:t>растёт. Исключением </a:t>
            </a:r>
            <a:r>
              <a:rPr lang="ru-RU" dirty="0" smtClean="0"/>
              <a:t>являются кокосовые пальмы, которые </a:t>
            </a:r>
            <a:r>
              <a:rPr lang="ru-RU" dirty="0" smtClean="0"/>
              <a:t>растут только </a:t>
            </a:r>
            <a:r>
              <a:rPr lang="ru-RU" dirty="0" smtClean="0"/>
              <a:t>на берегу океана и очень любят солёную морскую </a:t>
            </a:r>
            <a:r>
              <a:rPr lang="ru-RU" dirty="0" smtClean="0"/>
              <a:t>воду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Человек </a:t>
            </a:r>
            <a:r>
              <a:rPr lang="ru-RU" dirty="0" smtClean="0"/>
              <a:t>тоже не может пить морскую воду, поэтому </a:t>
            </a:r>
            <a:r>
              <a:rPr lang="ru-RU" dirty="0" smtClean="0"/>
              <a:t>многие </a:t>
            </a:r>
            <a:r>
              <a:rPr lang="ru-RU" dirty="0" smtClean="0"/>
              <a:t>спасшиеся на плотах после кораблекрушения люди </a:t>
            </a:r>
            <a:r>
              <a:rPr lang="ru-RU" dirty="0" smtClean="0"/>
              <a:t>гибли </a:t>
            </a:r>
            <a:r>
              <a:rPr lang="ru-RU" dirty="0" smtClean="0"/>
              <a:t>от жажды, если их не подбирало спасательное судно.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учебник – стр. 62 – 65, «Проверим себя»,</a:t>
            </a:r>
          </a:p>
          <a:p>
            <a:pPr>
              <a:buNone/>
            </a:pPr>
            <a:r>
              <a:rPr lang="ru-RU" dirty="0" smtClean="0"/>
              <a:t>на листе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572149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1. Почему иней нельзя назвать снегом</a:t>
            </a:r>
            <a:r>
              <a:rPr lang="ru-RU" dirty="0" smtClean="0"/>
              <a:t>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FF0066"/>
                </a:solidFill>
              </a:rPr>
              <a:t>2. В сказке В. Ф. Одоевского «Мороз Иванович» главный герой называет снег своим одеялом. Какова роль снежного покрова в сохранении растительности? Какие свойства снега способствуют этому?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3. Как ты думаешь, почему лёд не тонет в воде?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0000CC"/>
                </a:solidFill>
              </a:rPr>
              <a:t>4. В древности люди убирали со своих полей огромные камни, которые они не могли сдвинуть с места, таким образом: в сильный мороз лили в трещины камня воду, а утром камень оказывался расколотым и его осколки люди могли вывезти с поля. На каком свойстве воды основан этот способ?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>
                <a:solidFill>
                  <a:srgbClr val="0000CC"/>
                </a:solidFill>
              </a:rPr>
              <a:t>2. </a:t>
            </a:r>
            <a:r>
              <a:rPr lang="ru-RU" sz="4000" dirty="0" smtClean="0">
                <a:solidFill>
                  <a:srgbClr val="FF0000"/>
                </a:solidFill>
              </a:rPr>
              <a:t>Он</a:t>
            </a:r>
            <a:r>
              <a:rPr lang="ru-RU" sz="4000" dirty="0" smtClean="0">
                <a:solidFill>
                  <a:srgbClr val="0000CC"/>
                </a:solidFill>
              </a:rPr>
              <a:t> рассеивает лучи Солнца и создаёт видимое нами голубое небо.</a:t>
            </a:r>
            <a:endParaRPr lang="ru-RU" sz="4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>
                <a:solidFill>
                  <a:srgbClr val="0000CC"/>
                </a:solidFill>
              </a:rPr>
              <a:t>3. Это невидимка, о существовании которого мы даже забываем.</a:t>
            </a:r>
            <a:endParaRPr lang="ru-RU" sz="4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Сильный ветер, опасное явление природы.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Ураган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Pictures\Desktop\Новая папка\1514275356_version.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Сделаем 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Без воздуха на Земле не было бы жизни.</a:t>
            </a:r>
          </a:p>
          <a:p>
            <a:pPr>
              <a:buNone/>
            </a:pPr>
            <a:r>
              <a:rPr lang="ru-RU" sz="4000" dirty="0" smtClean="0">
                <a:solidFill>
                  <a:srgbClr val="329E56"/>
                </a:solidFill>
              </a:rPr>
              <a:t>Он необходим  …    растениям, животным, человеку.</a:t>
            </a:r>
            <a:endParaRPr lang="ru-RU" sz="4000" dirty="0">
              <a:solidFill>
                <a:srgbClr val="329E5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073427"/>
          </a:xfrm>
        </p:spPr>
        <p:txBody>
          <a:bodyPr>
            <a:normAutofit/>
          </a:bodyPr>
          <a:lstStyle/>
          <a:p>
            <a:r>
              <a:rPr lang="ru-RU" dirty="0" smtClean="0"/>
              <a:t>«В 2008 </a:t>
            </a:r>
            <a:r>
              <a:rPr lang="ru-RU" dirty="0" smtClean="0"/>
              <a:t>г. на </a:t>
            </a:r>
            <a:r>
              <a:rPr lang="ru-RU" dirty="0" smtClean="0"/>
              <a:t>Марс был </a:t>
            </a:r>
            <a:r>
              <a:rPr lang="ru-RU" dirty="0" smtClean="0"/>
              <a:t>отправлен беспилотный </a:t>
            </a:r>
            <a:r>
              <a:rPr lang="ru-RU" dirty="0" smtClean="0"/>
              <a:t>космический </a:t>
            </a:r>
            <a:r>
              <a:rPr lang="ru-RU" dirty="0" smtClean="0"/>
              <a:t>корабль, основной </a:t>
            </a:r>
            <a:r>
              <a:rPr lang="ru-RU" dirty="0" smtClean="0"/>
              <a:t>задачей которого было установить, есть ли </a:t>
            </a:r>
            <a:r>
              <a:rPr lang="ru-RU" dirty="0" smtClean="0"/>
              <a:t>на этой планете  … , непременное условие существования </a:t>
            </a:r>
            <a:r>
              <a:rPr lang="ru-RU" dirty="0" smtClean="0"/>
              <a:t>жизни на планете в том её виде, какой </a:t>
            </a:r>
            <a:r>
              <a:rPr lang="ru-RU" dirty="0" smtClean="0"/>
              <a:t>существует </a:t>
            </a:r>
            <a:r>
              <a:rPr lang="ru-RU" dirty="0" smtClean="0"/>
              <a:t>на Земле.</a:t>
            </a:r>
            <a:endParaRPr lang="ru-RU" dirty="0"/>
          </a:p>
        </p:txBody>
      </p:sp>
      <p:pic>
        <p:nvPicPr>
          <p:cNvPr id="2051" name="Picture 3" descr="C:\Users\user\Pictures\Desktop\Новая папка\spacex-dragon-mars-landin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544" y="4538982"/>
            <a:ext cx="4104456" cy="2319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Pictures\Desktop\Новая папка\435093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0773" y="0"/>
            <a:ext cx="9234774" cy="5733256"/>
          </a:xfrm>
          <a:prstGeom prst="rect">
            <a:avLst/>
          </a:prstGeom>
          <a:noFill/>
        </p:spPr>
      </p:pic>
      <p:pic>
        <p:nvPicPr>
          <p:cNvPr id="5" name="Георгий Абрамов - Куплеты водо.. (q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218</Words>
  <Application>Microsoft Office PowerPoint</Application>
  <PresentationFormat>Экран (4:3)</PresentationFormat>
  <Paragraphs>28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Загадка</vt:lpstr>
      <vt:lpstr>Загадка</vt:lpstr>
      <vt:lpstr>Загадка</vt:lpstr>
      <vt:lpstr>Загадка</vt:lpstr>
      <vt:lpstr>Ураган</vt:lpstr>
      <vt:lpstr>Сделаем вывод</vt:lpstr>
      <vt:lpstr>Загадка</vt:lpstr>
      <vt:lpstr>Тема</vt:lpstr>
      <vt:lpstr>Слайд 9</vt:lpstr>
      <vt:lpstr>Цели</vt:lpstr>
      <vt:lpstr>Слайд 11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</dc:title>
  <dc:creator>user</dc:creator>
  <cp:lastModifiedBy>RePack by SPecialiST</cp:lastModifiedBy>
  <cp:revision>9</cp:revision>
  <dcterms:created xsi:type="dcterms:W3CDTF">2018-12-02T17:19:47Z</dcterms:created>
  <dcterms:modified xsi:type="dcterms:W3CDTF">2018-12-02T19:51:04Z</dcterms:modified>
</cp:coreProperties>
</file>