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93" autoAdjust="0"/>
  </p:normalViewPr>
  <p:slideViewPr>
    <p:cSldViewPr showGuides="1"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1BB100-19DF-441E-8F98-80DD99EB3750}" type="datetimeFigureOut">
              <a:rPr lang="ru-RU"/>
              <a:pPr/>
              <a:t>18.10.2018</a:t>
            </a:fld>
            <a:endParaRPr lang="ru-RU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E9A093-2753-4D51-9EBF-E073BADF31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5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3F4DC7-6D73-44CE-8620-9A128922FB77}" type="datetimeFigureOut">
              <a:rPr lang="ru-RU"/>
              <a:pPr/>
              <a:t>18.10.2018</a:t>
            </a:fld>
            <a:endParaRPr lang="ru-R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466666-A9C0-4007-85DA-6A962FC8F7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17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F112359-5BC6-4740-B48C-D12FF86528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28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6CE6-0D29-4364-A8AC-4F431AD691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015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4EAC8-AD5C-41D4-B597-F55000DFAC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683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3586-13CC-40F8-80AA-86748A37E8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786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00F19-00B4-43A0-A3D8-27DE195093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90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FE649-76D7-4C07-991B-4F941AE4B8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037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BF592-7FD2-4D6A-B2D8-873D77A3DD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1495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AA54D-D65F-4A9D-B1E0-43CB9DEFE1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64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2714-31F4-4298-8944-72203B3D66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26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A233-2F40-4DA8-9EBA-3DCC7016FE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990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3E175-E05B-4744-B907-EE0FB634FB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324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  <a:cs typeface="Arial" charset="0"/>
              </a:defRPr>
            </a:lvl1pPr>
          </a:lstStyle>
          <a:p>
            <a:pPr>
              <a:defRPr/>
            </a:pPr>
            <a:fld id="{41DC03E6-2BDB-4F94-AA20-7B8C50DAFE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09" r:id="rId3"/>
    <p:sldLayoutId id="2147483708" r:id="rId4"/>
    <p:sldLayoutId id="2147483707" r:id="rId5"/>
    <p:sldLayoutId id="2147483706" r:id="rId6"/>
    <p:sldLayoutId id="2147483705" r:id="rId7"/>
    <p:sldLayoutId id="2147483712" r:id="rId8"/>
    <p:sldLayoutId id="2147483713" r:id="rId9"/>
    <p:sldLayoutId id="2147483704" r:id="rId10"/>
    <p:sldLayoutId id="21474837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43608" y="1340768"/>
            <a:ext cx="7128792" cy="4320480"/>
          </a:xfrm>
          <a:prstGeom prst="roundRect">
            <a:avLst/>
          </a:prstGeom>
          <a:solidFill>
            <a:srgbClr val="FFC000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numCol="1" rtlCol="0" anchor="ctr">
            <a:prstTxWarp prst="textStop">
              <a:avLst/>
            </a:prstTxWarp>
            <a:sp3d extrusionH="57150">
              <a:bevelT h="25400" prst="softRound"/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«Дорога и мы»</a:t>
            </a:r>
            <a:endParaRPr kumimoji="0" lang="ru-RU" sz="6000" b="1" i="0" u="none" strike="noStrike" kern="1200" cap="none" spc="0" normalizeH="0" baseline="0" noProof="0" dirty="0">
              <a:ln>
                <a:solidFill>
                  <a:srgbClr val="990000"/>
                </a:solidFill>
              </a:ln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Trebuchet MS"/>
              <a:ea typeface="+mn-ea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67976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523875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473200" y="1844675"/>
            <a:ext cx="6197600" cy="3603625"/>
          </a:xfrm>
        </p:spPr>
        <p:txBody>
          <a:bodyPr rtlCol="0"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dirty="0" smtClean="0"/>
              <a:t> </a:t>
            </a:r>
            <a:r>
              <a:rPr lang="ru-RU" altLang="ru-RU" sz="4000" b="1" dirty="0" smtClean="0">
                <a:solidFill>
                  <a:srgbClr val="C00000"/>
                </a:solidFill>
              </a:rPr>
              <a:t>Не летает, но жужжит,</a:t>
            </a:r>
            <a:br>
              <a:rPr lang="ru-RU" altLang="ru-RU" sz="4000" b="1" dirty="0" smtClean="0">
                <a:solidFill>
                  <a:srgbClr val="C00000"/>
                </a:solidFill>
              </a:rPr>
            </a:br>
            <a:r>
              <a:rPr lang="ru-RU" altLang="ru-RU" sz="4000" b="1" dirty="0" smtClean="0">
                <a:solidFill>
                  <a:srgbClr val="C00000"/>
                </a:solidFill>
              </a:rPr>
              <a:t>Жук по улице бежит.</a:t>
            </a:r>
            <a:br>
              <a:rPr lang="ru-RU" altLang="ru-RU" sz="4000" b="1" dirty="0" smtClean="0">
                <a:solidFill>
                  <a:srgbClr val="C00000"/>
                </a:solidFill>
              </a:rPr>
            </a:br>
            <a:r>
              <a:rPr lang="ru-RU" altLang="ru-RU" sz="4000" b="1" dirty="0" smtClean="0">
                <a:solidFill>
                  <a:srgbClr val="C00000"/>
                </a:solidFill>
              </a:rPr>
              <a:t>И горят в глазах жука</a:t>
            </a:r>
            <a:br>
              <a:rPr lang="ru-RU" altLang="ru-RU" sz="4000" b="1" dirty="0" smtClean="0">
                <a:solidFill>
                  <a:srgbClr val="C00000"/>
                </a:solidFill>
              </a:rPr>
            </a:br>
            <a:r>
              <a:rPr lang="ru-RU" altLang="ru-RU" sz="4000" b="1" dirty="0" smtClean="0">
                <a:solidFill>
                  <a:srgbClr val="C00000"/>
                </a:solidFill>
              </a:rPr>
              <a:t>Два слепящих огонька</a:t>
            </a:r>
            <a:r>
              <a:rPr lang="ru-RU" altLang="ru-RU" sz="4000" dirty="0" smtClean="0">
                <a:solidFill>
                  <a:srgbClr val="C00000"/>
                </a:solidFill>
              </a:rPr>
              <a:t/>
            </a:r>
            <a:br>
              <a:rPr lang="ru-RU" altLang="ru-RU" sz="4000" dirty="0" smtClean="0">
                <a:solidFill>
                  <a:srgbClr val="C00000"/>
                </a:solidFill>
              </a:rPr>
            </a:br>
            <a:endParaRPr lang="ru-RU" altLang="ru-RU" sz="4000" b="1" dirty="0" smtClean="0">
              <a:solidFill>
                <a:srgbClr val="C0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4" name="Picture 5" descr="418229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307975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927001"/>
            <a:ext cx="6196013" cy="2582119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4000" dirty="0" smtClean="0"/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По ней ходят и ездят, 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А ей не больно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5" descr="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450850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700213"/>
            <a:ext cx="6196013" cy="259288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4000" dirty="0" smtClean="0"/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Дорожка, по которой идут пешеходы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9460" name="Picture 5" descr="street-8(1)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450850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2119313"/>
            <a:ext cx="6196013" cy="217378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Полоса загородной дороги сбоку от проезжей части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1508" name="Picture 5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450850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700213"/>
            <a:ext cx="6196013" cy="2736899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Место, где ожидают общественный пассажирский 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3556" name="Picture 5" descr="37aec4b363b8ac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379412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525962"/>
          </a:xfrm>
          <a:ln>
            <a:noFill/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В два ряда дома стоят,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десять, двадцать, сто подряд,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И квадратными глазами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друг на друга глядят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450850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2119313"/>
            <a:ext cx="6196013" cy="2317799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4000" dirty="0" smtClean="0"/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Участники дорожного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5604" name="Picture 7" descr="001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6628" name="Picture 5" descr="6ac5&amp;width=6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2" name="AutoShape 7" descr="DETAIL_PICTURE_53725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7653" name="Picture 9" descr="DETAIL_PICTURE_53725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2" name="Picture 5" descr="marx-karl-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307975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484313"/>
            <a:ext cx="6196013" cy="42386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Маленькие домики по улице бегут,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Мальчиков и девочек домики везут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Picture 5" descr="liaz_zapchasti_52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307975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557338"/>
            <a:ext cx="6196013" cy="4165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Стою с краю улицы в длинном сапоге,</a:t>
            </a: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</a:rPr>
              <a:t>Чучело трехглазое на одной ноге</a:t>
            </a:r>
            <a:endParaRPr lang="ru-RU" altLang="ru-RU" sz="4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8" name="Picture 5" descr="1400652684_svetofor-ne-gor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375" y="817563"/>
            <a:ext cx="6964363" cy="450850"/>
          </a:xfrm>
        </p:spPr>
        <p:txBody>
          <a:bodyPr/>
          <a:lstStyle/>
          <a:p>
            <a:pPr eaLnBrk="1" hangingPunct="1"/>
            <a:endParaRPr lang="ru-RU" altLang="ru-RU" sz="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463675" y="1844675"/>
            <a:ext cx="6196013" cy="3878263"/>
          </a:xfrm>
        </p:spPr>
        <p:txBody>
          <a:bodyPr rtlCol="0"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Вот идут четыре братца по наезженной дороге, но они совсем не ноги.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000" b="1" dirty="0" smtClean="0">
                <a:solidFill>
                  <a:srgbClr val="C00000"/>
                </a:solidFill>
              </a:rPr>
              <a:t>Никогда не расстаются, два следа за ними вьются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5" descr="1623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241</TotalTime>
  <Words>112</Words>
  <Application>Microsoft Office PowerPoint</Application>
  <PresentationFormat>Экран (4:3)</PresentationFormat>
  <Paragraphs>22</Paragraphs>
  <Slides>23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Посвящение в пешеходы</dc:title>
  <dc:creator>user</dc:creator>
  <cp:lastModifiedBy>Dmitriy</cp:lastModifiedBy>
  <cp:revision>17</cp:revision>
  <dcterms:created xsi:type="dcterms:W3CDTF">2014-12-09T09:48:09Z</dcterms:created>
  <dcterms:modified xsi:type="dcterms:W3CDTF">2018-10-18T07:03:25Z</dcterms:modified>
</cp:coreProperties>
</file>