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F6F080-2844-47F7-A6F2-AFCF3336922C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A8A671-BBCE-4DF7-9B84-0D0595C313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5556" y="1124744"/>
            <a:ext cx="7992888" cy="4536504"/>
          </a:xfrm>
          <a:prstGeom prst="roundRect">
            <a:avLst/>
          </a:prstGeom>
          <a:solidFill>
            <a:srgbClr val="FFC000"/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numCol="1" rtlCol="0" anchor="ctr">
            <a:prstTxWarp prst="textStop">
              <a:avLst/>
            </a:prstTxWarp>
            <a:sp3d extrusionH="57150">
              <a:bevelT h="25400" prst="softRound"/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rebuchet MS"/>
                <a:ea typeface="+mn-ea"/>
                <a:cs typeface="Aharoni" pitchFamily="2" charset="-79"/>
              </a:rPr>
              <a:t>«Мультяшки</a:t>
            </a:r>
            <a:r>
              <a:rPr kumimoji="0" lang="ru-RU" sz="6000" b="1" i="0" u="none" strike="noStrike" kern="1200" cap="none" spc="0" normalizeH="0" noProof="0" dirty="0" smtClean="0">
                <a:ln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rebuchet MS"/>
                <a:ea typeface="+mn-ea"/>
                <a:cs typeface="Aharoni" pitchFamily="2" charset="-79"/>
              </a:rPr>
              <a:t> - нарушители</a:t>
            </a:r>
            <a:r>
              <a:rPr kumimoji="0" lang="ru-RU" sz="6000" b="1" i="0" u="none" strike="noStrike" kern="1200" cap="none" spc="0" normalizeH="0" baseline="0" noProof="0" dirty="0" smtClean="0">
                <a:ln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rebuchet MS"/>
                <a:ea typeface="+mn-ea"/>
                <a:cs typeface="Aharoni" pitchFamily="2" charset="-79"/>
              </a:rPr>
              <a:t>»</a:t>
            </a:r>
            <a:endParaRPr kumimoji="0" lang="ru-RU" sz="6000" b="1" i="0" u="none" strike="noStrike" kern="1200" cap="none" spc="0" normalizeH="0" baseline="0" noProof="0" dirty="0">
              <a:ln>
                <a:solidFill>
                  <a:srgbClr val="990000"/>
                </a:solidFill>
              </a:ln>
              <a:solidFill>
                <a:srgbClr val="C0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latin typeface="Trebuchet MS"/>
              <a:ea typeface="+mn-ea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5355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mitriy\Desktop\СВЕТОФОР 2018\ОШИБКИ ПЕШЕХОДОВ\найди ошибк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6"/>
          <a:stretch/>
        </p:blipFill>
        <p:spPr bwMode="auto">
          <a:xfrm>
            <a:off x="0" y="-23539"/>
            <a:ext cx="9144000" cy="690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3284984"/>
            <a:ext cx="36004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3" action="ppaction://hlinksldjump"/>
              </a:rPr>
              <a:t>1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3842051"/>
            <a:ext cx="43204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4" action="ppaction://hlinksldjump"/>
              </a:rPr>
              <a:t>2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383475" y="1714514"/>
            <a:ext cx="50405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5" action="ppaction://hlinksldjump"/>
              </a:rPr>
              <a:t>3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591150" y="766568"/>
            <a:ext cx="43204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6" action="ppaction://hlinksldjump"/>
              </a:rPr>
              <a:t>4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650635" y="2037680"/>
            <a:ext cx="43204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7" action="ppaction://hlinksldjump"/>
              </a:rPr>
              <a:t>5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445314"/>
            <a:ext cx="43204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3" action="ppaction://hlinksldjump"/>
              </a:rPr>
              <a:t>6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548680"/>
            <a:ext cx="50405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8" action="ppaction://hlinksldjump"/>
              </a:rPr>
              <a:t>7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246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132856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ПЕРЕХОДИТ ДОРОГУ В НЕПОЛОЖЕННОМ МЕСТЕ</a:t>
            </a:r>
            <a:endParaRPr lang="ru-RU" sz="4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s://ds04.infourok.ru/uploads/ex/0389/000e0d48-a089d537/hello_html_366f6da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15248"/>
            <a:ext cx="1564362" cy="138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21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060848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ПЕРЕЛЕЗАЕТ ЧЕРЕЗ БОРДЮР НА ПРОЕЗЖУЮ ЧАСТЬ</a:t>
            </a:r>
            <a:endParaRPr lang="ru-RU" sz="4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ds04.infourok.ru/uploads/ex/0389/000e0d48-a089d537/hello_html_366f6da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15248"/>
            <a:ext cx="1564362" cy="138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62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058544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Переходит дорогу на КРАСНЫЙ СИГНАЛ светофора</a:t>
            </a:r>
            <a:endParaRPr lang="ru-RU" sz="4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ds04.infourok.ru/uploads/ex/0389/000e0d48-a089d537/hello_html_366f6da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15248"/>
            <a:ext cx="1564362" cy="138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90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058544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Переходит дорогу на ЗЕЛЕНЫЙ СИГНАЛ светофора</a:t>
            </a:r>
            <a:endParaRPr lang="ru-RU" sz="4800" b="1" dirty="0">
              <a:ln w="28575">
                <a:solidFill>
                  <a:schemeClr val="accent4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ds04.infourok.ru/uploads/ex/0389/000e0d48-a089d537/hello_html_366f6da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15248"/>
            <a:ext cx="1564362" cy="138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40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058544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Переходит дорогу по ПОДЗЕМНОМУ ПЕРЕХОДУ</a:t>
            </a:r>
            <a:endParaRPr lang="ru-RU" sz="4800" b="1" dirty="0">
              <a:ln w="28575">
                <a:solidFill>
                  <a:schemeClr val="accent4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ds04.infourok.ru/uploads/ex/0389/000e0d48-a089d537/hello_html_366f6da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15248"/>
            <a:ext cx="1564362" cy="138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28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058544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Идет по тротуару</a:t>
            </a:r>
            <a:endParaRPr lang="ru-RU" sz="4800" b="1" dirty="0">
              <a:ln w="28575">
                <a:solidFill>
                  <a:schemeClr val="accent4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ds04.infourok.ru/uploads/ex/0389/000e0d48-a089d537/hello_html_366f6da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15248"/>
            <a:ext cx="1564362" cy="138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84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2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31479F"/>
      </a:hlink>
      <a:folHlink>
        <a:srgbClr val="C3260C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</TotalTime>
  <Words>43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Dmitriy</dc:creator>
  <cp:lastModifiedBy>Dmitriy</cp:lastModifiedBy>
  <cp:revision>9</cp:revision>
  <dcterms:created xsi:type="dcterms:W3CDTF">2018-10-14T19:32:41Z</dcterms:created>
  <dcterms:modified xsi:type="dcterms:W3CDTF">2018-10-20T14:18:55Z</dcterms:modified>
</cp:coreProperties>
</file>