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83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70" r:id="rId13"/>
    <p:sldId id="266" r:id="rId14"/>
    <p:sldId id="271" r:id="rId15"/>
    <p:sldId id="273" r:id="rId16"/>
    <p:sldId id="274" r:id="rId17"/>
    <p:sldId id="276" r:id="rId18"/>
    <p:sldId id="275" r:id="rId19"/>
    <p:sldId id="267" r:id="rId20"/>
    <p:sldId id="272" r:id="rId21"/>
    <p:sldId id="268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000" dirty="0" smtClean="0">
                <a:solidFill>
                  <a:srgbClr val="0000FF"/>
                </a:solidFill>
              </a:rPr>
              <a:t>С этим веществом мы часто встречаемся в быту.</a:t>
            </a:r>
            <a:endParaRPr lang="ru-RU" sz="4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Для справок.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Снегом обычно называют разновидность осадков, выпадающих из туч. Иней же — это замёрзшая вода из воздуха, близкого к поверхности земли.</a:t>
            </a:r>
            <a:endParaRPr lang="ru-RU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Веришь, не веришь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В сказке В. Ф. Одоевского «Мороз Иванович» главный герой называет снег своим одеялом. Снежный покров действительно сохраняет растительность.</a:t>
            </a:r>
          </a:p>
          <a:p>
            <a:endParaRPr lang="ru-RU" dirty="0" smtClean="0"/>
          </a:p>
        </p:txBody>
      </p:sp>
      <p:pic>
        <p:nvPicPr>
          <p:cNvPr id="7170" name="Picture 2" descr="C:\Users\user\Pictures\Desktop\Новая папка\1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881669"/>
            <a:ext cx="4464496" cy="2976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Для справок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Снежный покров играет для растений  роль «одеяла», так как снежинки неплотно прилегают друг к другу, снежный пласт заполнен воздухом, обладающим низкой теплопроводностью. Поэтому под снегом хорошо переносят зиму озимые посевы и вечнозелёные растения (брусника, клюква), сохраняются и весной прорастают семена трав, кустарников и деревьев.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Веришь, не веришь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Лёд тонет в воде.</a:t>
            </a:r>
            <a:endParaRPr lang="ru-RU" sz="4000" dirty="0">
              <a:solidFill>
                <a:srgbClr val="0000FF"/>
              </a:solidFill>
            </a:endParaRPr>
          </a:p>
        </p:txBody>
      </p:sp>
      <p:pic>
        <p:nvPicPr>
          <p:cNvPr id="8194" name="Picture 2" descr="C:\Users\user\Pictures\Desktop\Новая папка\led-na-reke.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852936"/>
            <a:ext cx="5760640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Для справок.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Лёд легче воды, потому что вода при замерзании расширяется. Поэтому лёд не тонет в воде и в водоёмах обычно около дна остаётся вода с температурой +4 °С, в которой могут жить водные растения и животные.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Веришь, не веришь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В Петербурге большая влажность воздуха.</a:t>
            </a:r>
            <a:endParaRPr lang="ru-RU" sz="4000" dirty="0">
              <a:solidFill>
                <a:srgbClr val="0000FF"/>
              </a:solidFill>
            </a:endParaRPr>
          </a:p>
        </p:txBody>
      </p:sp>
      <p:pic>
        <p:nvPicPr>
          <p:cNvPr id="21506" name="Picture 2" descr="https://img.lookmytrips.com/images/look76n3/big-56eaeaceff936734e7010b63-56ed7e15a9429-1beqvg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212976"/>
            <a:ext cx="4176464" cy="33411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Веришь, не веришь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Гейзер</a:t>
            </a:r>
            <a:r>
              <a:rPr lang="ru-RU" sz="4000" dirty="0" smtClean="0">
                <a:solidFill>
                  <a:srgbClr val="0000FF"/>
                </a:solidFill>
              </a:rPr>
              <a:t> – это бьющий из Земли холодный источник.</a:t>
            </a:r>
            <a:endParaRPr lang="ru-RU" sz="4000" dirty="0">
              <a:solidFill>
                <a:srgbClr val="0000FF"/>
              </a:solidFill>
            </a:endParaRPr>
          </a:p>
        </p:txBody>
      </p:sp>
      <p:pic>
        <p:nvPicPr>
          <p:cNvPr id="20483" name="Picture 3" descr="C:\Users\user\Pictures\Desktop\Новая папка\20121106154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501008"/>
            <a:ext cx="3780928" cy="2835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Веришь, не веришь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Вода в реках и озерах - солёная, а в морях и океанах - пресная?</a:t>
            </a:r>
            <a:endParaRPr lang="ru-RU" sz="4000" dirty="0">
              <a:solidFill>
                <a:srgbClr val="0000FF"/>
              </a:solidFill>
            </a:endParaRPr>
          </a:p>
        </p:txBody>
      </p:sp>
      <p:pic>
        <p:nvPicPr>
          <p:cNvPr id="19458" name="Picture 2" descr="C:\Users\user\Pictures\Desktop\Новая папка\oboik.ru_418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284984"/>
            <a:ext cx="4319125" cy="3239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Веришь, не веришь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Вода – растворитель?</a:t>
            </a:r>
            <a:endParaRPr lang="ru-RU" sz="4000" dirty="0">
              <a:solidFill>
                <a:srgbClr val="0000FF"/>
              </a:solidFill>
            </a:endParaRPr>
          </a:p>
        </p:txBody>
      </p:sp>
      <p:pic>
        <p:nvPicPr>
          <p:cNvPr id="18433" name="Picture 1" descr="C:\Users\user\Pictures\Desktop\Новая папка\dissol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429000"/>
            <a:ext cx="5185415" cy="29102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Веришь, не веришь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В древности люди убирали со своих полей огромные камни, которые они не могли сдвинуть с места, таким образом: в сильный мороз лили в трещины камня воду, а утром камень оказывался расколотым и его осколки люди могли вывезти с поля.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Это одно из самых распространенных веществ на Земле.</a:t>
            </a:r>
            <a:endParaRPr lang="ru-RU" sz="4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Для справок.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Вода при замерзании расширяется, и образующийся лёд раздвигает трещины в камне, камень лопается, и его можно вывезти с поля.</a:t>
            </a:r>
            <a:endParaRPr lang="ru-RU" sz="3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Веришь, не веришь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Цунами</a:t>
            </a:r>
            <a:r>
              <a:rPr lang="ru-RU" sz="4000" dirty="0" smtClean="0">
                <a:solidFill>
                  <a:srgbClr val="0000FF"/>
                </a:solidFill>
              </a:rPr>
              <a:t> – это сильный ветер.</a:t>
            </a:r>
            <a:endParaRPr lang="ru-RU" sz="4000" dirty="0">
              <a:solidFill>
                <a:srgbClr val="0000FF"/>
              </a:solidFill>
            </a:endParaRPr>
          </a:p>
        </p:txBody>
      </p:sp>
      <p:pic>
        <p:nvPicPr>
          <p:cNvPr id="14337" name="Picture 1" descr="C:\Users\user\Pictures\Desktop\Новая папка\tsynamy-v-taylande-2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780928"/>
            <a:ext cx="5508104" cy="349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Веришь, не веришь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Человек на 2/3 состоит из воды.</a:t>
            </a:r>
            <a:endParaRPr lang="ru-RU" sz="4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Веришь, не веришь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00FF"/>
                </a:solidFill>
              </a:rPr>
              <a:t>Для того, чтобы получить тонну стали, необходимо израсходовать 150 тонн воды.</a:t>
            </a:r>
            <a:endParaRPr lang="ru-RU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Веришь, не веришь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00FF"/>
                </a:solidFill>
              </a:rPr>
              <a:t>На кухне есть хорошо знакомое всем вещество, которое встречается в природе в виде </a:t>
            </a:r>
            <a:r>
              <a:rPr lang="ru-RU" sz="3600" dirty="0" smtClean="0">
                <a:solidFill>
                  <a:srgbClr val="FF0000"/>
                </a:solidFill>
              </a:rPr>
              <a:t>камня</a:t>
            </a:r>
            <a:r>
              <a:rPr lang="ru-RU" sz="3600" dirty="0" smtClean="0">
                <a:solidFill>
                  <a:srgbClr val="0000FF"/>
                </a:solidFill>
              </a:rPr>
              <a:t>.</a:t>
            </a:r>
            <a:endParaRPr lang="ru-RU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Тема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Цели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Её часто называют самым главным веществом на планете.</a:t>
            </a:r>
            <a:endParaRPr lang="ru-RU" sz="4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Pictures\Desktop\Новая папка\clip_voda__novoe_izmerenie_13807946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Веришь, не веришь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Вода изображается на глобусе и  карте голубым цветом ?</a:t>
            </a:r>
            <a:endParaRPr lang="ru-RU" sz="4000" dirty="0">
              <a:solidFill>
                <a:srgbClr val="0000FF"/>
              </a:solidFill>
            </a:endParaRPr>
          </a:p>
        </p:txBody>
      </p:sp>
      <p:pic>
        <p:nvPicPr>
          <p:cNvPr id="2050" name="Picture 2" descr="C:\Users\user\Pictures\Desktop\Новая папка\10206083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645024"/>
            <a:ext cx="288032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Веришь, не веришь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Вода в природе встречается в двух состояниях: жидком и твёрдом ?</a:t>
            </a:r>
            <a:endParaRPr lang="ru-RU" sz="4000" dirty="0">
              <a:solidFill>
                <a:srgbClr val="0000FF"/>
              </a:solidFill>
            </a:endParaRPr>
          </a:p>
        </p:txBody>
      </p:sp>
      <p:pic>
        <p:nvPicPr>
          <p:cNvPr id="3076" name="Picture 4" descr="C:\Users\user\Pictures\Desktop\Новая папка\inx960x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365104"/>
            <a:ext cx="3312368" cy="2208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Веришь, не веришь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При температуре  </a:t>
            </a:r>
            <a:r>
              <a:rPr lang="ru-RU" sz="4000" dirty="0" smtClean="0">
                <a:solidFill>
                  <a:srgbClr val="FF0000"/>
                </a:solidFill>
              </a:rPr>
              <a:t>0</a:t>
            </a:r>
            <a:r>
              <a:rPr lang="ru-RU" sz="4000" dirty="0" smtClean="0">
                <a:solidFill>
                  <a:srgbClr val="0000FF"/>
                </a:solidFill>
              </a:rPr>
              <a:t> градусов вода превращается в лед?</a:t>
            </a:r>
            <a:endParaRPr lang="ru-RU" sz="4000" dirty="0">
              <a:solidFill>
                <a:srgbClr val="0000FF"/>
              </a:solidFill>
            </a:endParaRPr>
          </a:p>
        </p:txBody>
      </p:sp>
      <p:pic>
        <p:nvPicPr>
          <p:cNvPr id="4099" name="Picture 3" descr="C:\Users\user\Pictures\Desktop\Новая папка\water_blue_reflection_ice_cube_ice_cubes_water_drops_melting-116830 (1).jpg!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717032"/>
            <a:ext cx="4104456" cy="2734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Веришь, не веришь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При температуре  </a:t>
            </a:r>
            <a:r>
              <a:rPr lang="ru-RU" sz="4000" dirty="0" smtClean="0">
                <a:solidFill>
                  <a:srgbClr val="FF0000"/>
                </a:solidFill>
              </a:rPr>
              <a:t>50</a:t>
            </a:r>
            <a:r>
              <a:rPr lang="ru-RU" sz="4000" dirty="0" smtClean="0">
                <a:solidFill>
                  <a:srgbClr val="0000FF"/>
                </a:solidFill>
              </a:rPr>
              <a:t> градусов вода превращается в газообразное состояние?</a:t>
            </a:r>
            <a:endParaRPr lang="ru-RU" sz="4000" dirty="0">
              <a:solidFill>
                <a:srgbClr val="0000FF"/>
              </a:solidFill>
            </a:endParaRPr>
          </a:p>
        </p:txBody>
      </p:sp>
      <p:pic>
        <p:nvPicPr>
          <p:cNvPr id="5122" name="Picture 2" descr="C:\Users\user\Pictures\Desktop\Новая папка\iStock-1721489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501008"/>
            <a:ext cx="4752528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Веришь, не веришь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Можно ли </a:t>
            </a:r>
            <a:r>
              <a:rPr lang="ru-RU" sz="4000" dirty="0" smtClean="0">
                <a:solidFill>
                  <a:srgbClr val="FF0000"/>
                </a:solidFill>
              </a:rPr>
              <a:t>иней</a:t>
            </a:r>
            <a:r>
              <a:rPr lang="ru-RU" sz="4000" dirty="0" smtClean="0">
                <a:solidFill>
                  <a:srgbClr val="0000FF"/>
                </a:solidFill>
              </a:rPr>
              <a:t> назвать </a:t>
            </a:r>
            <a:r>
              <a:rPr lang="ru-RU" sz="4000" dirty="0" smtClean="0">
                <a:solidFill>
                  <a:srgbClr val="0000FF"/>
                </a:solidFill>
              </a:rPr>
              <a:t>снегом?</a:t>
            </a:r>
            <a:endParaRPr lang="ru-RU" sz="4000" dirty="0">
              <a:solidFill>
                <a:srgbClr val="0000FF"/>
              </a:solidFill>
            </a:endParaRPr>
          </a:p>
        </p:txBody>
      </p:sp>
      <p:pic>
        <p:nvPicPr>
          <p:cNvPr id="6147" name="Picture 3" descr="C:\Users\user\Pictures\Desktop\Новая папка\s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789040"/>
            <a:ext cx="365760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447</Words>
  <Application>Microsoft Office PowerPoint</Application>
  <PresentationFormat>Экран (4:3)</PresentationFormat>
  <Paragraphs>48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Загадка</vt:lpstr>
      <vt:lpstr>Загадка</vt:lpstr>
      <vt:lpstr>Загадка</vt:lpstr>
      <vt:lpstr>Слайд 4</vt:lpstr>
      <vt:lpstr>Веришь, не веришь</vt:lpstr>
      <vt:lpstr>Веришь, не веришь</vt:lpstr>
      <vt:lpstr>Веришь, не веришь</vt:lpstr>
      <vt:lpstr>Веришь, не веришь</vt:lpstr>
      <vt:lpstr>Веришь, не веришь</vt:lpstr>
      <vt:lpstr>Для справок.</vt:lpstr>
      <vt:lpstr>Веришь, не веришь</vt:lpstr>
      <vt:lpstr>Для справок</vt:lpstr>
      <vt:lpstr>Веришь, не веришь</vt:lpstr>
      <vt:lpstr>Для справок.</vt:lpstr>
      <vt:lpstr>Веришь, не веришь</vt:lpstr>
      <vt:lpstr>Веришь, не веришь</vt:lpstr>
      <vt:lpstr>Веришь, не веришь</vt:lpstr>
      <vt:lpstr>Веришь, не веришь</vt:lpstr>
      <vt:lpstr>Веришь, не веришь</vt:lpstr>
      <vt:lpstr>Для справок.</vt:lpstr>
      <vt:lpstr>Веришь, не веришь</vt:lpstr>
      <vt:lpstr>Веришь, не веришь</vt:lpstr>
      <vt:lpstr>Веришь, не веришь</vt:lpstr>
      <vt:lpstr>Веришь, не веришь</vt:lpstr>
      <vt:lpstr>Тема</vt:lpstr>
      <vt:lpstr>Цели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Загадка</dc:title>
  <dc:creator>user</dc:creator>
  <cp:lastModifiedBy>RePack by SPecialiST</cp:lastModifiedBy>
  <cp:revision>20</cp:revision>
  <dcterms:created xsi:type="dcterms:W3CDTF">2018-12-05T16:54:33Z</dcterms:created>
  <dcterms:modified xsi:type="dcterms:W3CDTF">2018-12-05T20:13:14Z</dcterms:modified>
</cp:coreProperties>
</file>