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2" r:id="rId4"/>
    <p:sldId id="258" r:id="rId5"/>
    <p:sldId id="273" r:id="rId6"/>
    <p:sldId id="265" r:id="rId7"/>
    <p:sldId id="274" r:id="rId8"/>
    <p:sldId id="260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8F3C7-81EA-434B-8640-57B8FDB54BC1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20CF7C4A-BD43-4DFD-A582-2F72D63E45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8F3C7-81EA-434B-8640-57B8FDB54BC1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F7C4A-BD43-4DFD-A582-2F72D63E45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8F3C7-81EA-434B-8640-57B8FDB54BC1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F7C4A-BD43-4DFD-A582-2F72D63E45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8F3C7-81EA-434B-8640-57B8FDB54BC1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F7C4A-BD43-4DFD-A582-2F72D63E45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8F3C7-81EA-434B-8640-57B8FDB54BC1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0CF7C4A-BD43-4DFD-A582-2F72D63E45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8F3C7-81EA-434B-8640-57B8FDB54BC1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F7C4A-BD43-4DFD-A582-2F72D63E45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8F3C7-81EA-434B-8640-57B8FDB54BC1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F7C4A-BD43-4DFD-A582-2F72D63E45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8F3C7-81EA-434B-8640-57B8FDB54BC1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F7C4A-BD43-4DFD-A582-2F72D63E45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8F3C7-81EA-434B-8640-57B8FDB54BC1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F7C4A-BD43-4DFD-A582-2F72D63E45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8F3C7-81EA-434B-8640-57B8FDB54BC1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F7C4A-BD43-4DFD-A582-2F72D63E45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8F3C7-81EA-434B-8640-57B8FDB54BC1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0CF7C4A-BD43-4DFD-A582-2F72D63E45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598F3C7-81EA-434B-8640-57B8FDB54BC1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20CF7C4A-BD43-4DFD-A582-2F72D63E45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779912" y="404664"/>
            <a:ext cx="4572000" cy="36317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5400" b="1" dirty="0"/>
              <a:t>Александр Иванович Куприн </a:t>
            </a:r>
            <a:endParaRPr lang="ru-RU" sz="5400" b="1" dirty="0" smtClean="0"/>
          </a:p>
          <a:p>
            <a:pPr algn="ctr"/>
            <a:r>
              <a:rPr lang="ru-RU" sz="3200" b="1" dirty="0" smtClean="0"/>
              <a:t>(</a:t>
            </a:r>
            <a:r>
              <a:rPr lang="ru-RU" sz="3200" b="1" dirty="0"/>
              <a:t>1870 — 1938) </a:t>
            </a:r>
            <a:br>
              <a:rPr lang="ru-RU" sz="3200" b="1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3933056"/>
            <a:ext cx="849694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Знаменитый русский писатель-реалист, получивший народное признание. </a:t>
            </a:r>
          </a:p>
          <a:p>
            <a:pPr algn="ctr"/>
            <a:r>
              <a:rPr lang="ru-RU" sz="2800" b="1" dirty="0" smtClean="0"/>
              <a:t>Автор таких знаменитых произведений, как: «Поединок», «Гранатовый браслет»,«Олеся», которые  вошли в золотой фонд русской литературы.</a:t>
            </a:r>
            <a:endParaRPr lang="ru-RU" dirty="0" smtClean="0"/>
          </a:p>
          <a:p>
            <a:endParaRPr lang="ru-RU" b="1" dirty="0"/>
          </a:p>
        </p:txBody>
      </p:sp>
      <p:pic>
        <p:nvPicPr>
          <p:cNvPr id="16386" name="Picture 2" descr="http://to-name.ru/images/biography/kuprin-aleksand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60648"/>
            <a:ext cx="2448272" cy="36794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hrono.ru/img/rgd/kuprin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5" y="260649"/>
            <a:ext cx="3056019" cy="355351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3707904" y="260648"/>
            <a:ext cx="518457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/>
              <a:t>Детские </a:t>
            </a:r>
            <a:r>
              <a:rPr lang="ru-RU" sz="4800" b="1" dirty="0"/>
              <a:t>годы</a:t>
            </a:r>
          </a:p>
          <a:p>
            <a:r>
              <a:rPr lang="ru-RU" sz="2600" b="1" dirty="0" smtClean="0"/>
              <a:t>1870 год – Род. А. И. Куприн </a:t>
            </a:r>
          </a:p>
          <a:p>
            <a:r>
              <a:rPr lang="ru-RU" sz="2600" b="1" dirty="0" smtClean="0"/>
              <a:t>в г.  </a:t>
            </a:r>
            <a:r>
              <a:rPr lang="ru-RU" sz="2600" b="1" dirty="0"/>
              <a:t>Наровчат (Пензенская губерния) в небогатой семье мелкого </a:t>
            </a:r>
            <a:r>
              <a:rPr lang="ru-RU" sz="2600" b="1" dirty="0" smtClean="0"/>
              <a:t>чиновника.</a:t>
            </a:r>
            <a:endParaRPr lang="ru-RU" sz="2600" b="1" dirty="0"/>
          </a:p>
          <a:p>
            <a:r>
              <a:rPr lang="ru-RU" sz="2600" b="1" dirty="0"/>
              <a:t>1871 год был сложным в биографии Куприна — умер отец, и бедствующая семья переехала в Москву</a:t>
            </a:r>
            <a:r>
              <a:rPr lang="ru-RU" sz="2600" b="1" dirty="0" smtClean="0"/>
              <a:t>.</a:t>
            </a:r>
            <a:endParaRPr lang="ru-RU" sz="2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4272677"/>
            <a:ext cx="8352928" cy="22775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cs typeface="Tahoma" pitchFamily="34" charset="0"/>
              </a:rPr>
              <a:t>Отец –  мелкий </a:t>
            </a:r>
            <a:r>
              <a:rPr lang="ru-RU" sz="2600" b="1" dirty="0" smtClean="0">
                <a:cs typeface="Tahoma" pitchFamily="34" charset="0"/>
              </a:rPr>
              <a:t>чиновник, умер, Саше шел 2-й год.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600" b="1" dirty="0" smtClean="0">
                <a:cs typeface="Tahoma" pitchFamily="34" charset="0"/>
              </a:rPr>
              <a:t>Мать –  из старинного  татарского  </a:t>
            </a:r>
            <a:r>
              <a:rPr lang="ru-RU" sz="2400" b="1" dirty="0" smtClean="0">
                <a:cs typeface="Tahoma" pitchFamily="34" charset="0"/>
              </a:rPr>
              <a:t>княжеского рода.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cs typeface="Tahoma" pitchFamily="34" charset="0"/>
              </a:rPr>
              <a:t>После смерти мужа бедствовала.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cs typeface="Tahoma" pitchFamily="34" charset="0"/>
              </a:rPr>
              <a:t>1876 г.  –  отдан в класс Московского сиротского училища для малолетних. </a:t>
            </a:r>
            <a:endParaRPr lang="ru-RU" sz="2400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347864" y="260648"/>
            <a:ext cx="5796136" cy="6247864"/>
          </a:xfrm>
          <a:prstGeom prst="rect">
            <a:avLst/>
          </a:prstGeom>
          <a:solidFill>
            <a:srgbClr val="FFFFEE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effectLst/>
                <a:cs typeface="Tahoma" pitchFamily="34" charset="0"/>
              </a:rPr>
              <a:t> Военная карьера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/>
              <a:t>1880 г. – закончил училище. </a:t>
            </a:r>
            <a:r>
              <a:rPr lang="ru-RU" sz="2400" b="1" dirty="0" smtClean="0">
                <a:cs typeface="Tahoma" pitchFamily="34" charset="0"/>
              </a:rPr>
              <a:t>Потом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cs typeface="Tahoma" pitchFamily="34" charset="0"/>
              </a:rPr>
              <a:t>военная гимназия,  преобразованная в кадетский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effectLst/>
                <a:cs typeface="Tahoma" pitchFamily="34" charset="0"/>
              </a:rPr>
              <a:t> корпус.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cs typeface="Tahoma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cs typeface="Tahoma" pitchFamily="34" charset="0"/>
              </a:rPr>
              <a:t>1888 г.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effectLst/>
                <a:cs typeface="Tahoma" pitchFamily="34" charset="0"/>
              </a:rPr>
              <a:t> – окончил </a:t>
            </a:r>
            <a:r>
              <a:rPr lang="ru-RU" sz="2400" b="1" dirty="0" smtClean="0">
                <a:cs typeface="Tahoma" pitchFamily="34" charset="0"/>
              </a:rPr>
              <a:t>кадетский корпус.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cs typeface="Tahoma" pitchFamily="34" charset="0"/>
              </a:rPr>
              <a:t>1890 г.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effectLst/>
                <a:cs typeface="Tahoma" pitchFamily="34" charset="0"/>
              </a:rPr>
              <a:t> –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cs typeface="Tahoma" pitchFamily="34" charset="0"/>
              </a:rPr>
              <a:t> окончил Александровское военное училище. Затем служил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cs typeface="Tahoma" pitchFamily="34" charset="0"/>
              </a:rPr>
              <a:t> в 46-м пехотном Днепровском полку, </a:t>
            </a:r>
            <a:r>
              <a:rPr lang="ru-RU" sz="2400" b="1" dirty="0" smtClean="0">
                <a:cs typeface="Tahoma" pitchFamily="34" charset="0"/>
              </a:rPr>
              <a:t>готовился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cs typeface="Tahoma" pitchFamily="34" charset="0"/>
              </a:rPr>
              <a:t> к военной карьере.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cs typeface="Tahoma" pitchFamily="34" charset="0"/>
              </a:rPr>
              <a:t>В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cs typeface="Tahoma" pitchFamily="34" charset="0"/>
              </a:rPr>
              <a:t> Академию Генштаба не поступил (этому помешал скандал, связанный с буйным, особенно во хмелю, нравом юнкера, сбросившего в воду полицейского).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cs typeface="Tahoma" pitchFamily="34" charset="0"/>
              </a:rPr>
              <a:t>1894г. </a:t>
            </a:r>
            <a:r>
              <a:rPr lang="ru-RU" sz="2400" b="1" dirty="0" smtClean="0">
                <a:cs typeface="Tahoma" pitchFamily="34" charset="0"/>
              </a:rPr>
              <a:t>–  поручик Куприн подал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91970"/>
                </a:solidFill>
                <a:effectLst/>
                <a:cs typeface="Tahoma" pitchFamily="34" charset="0"/>
              </a:rPr>
              <a:t>в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cs typeface="Tahoma" pitchFamily="34" charset="0"/>
              </a:rPr>
              <a:t>отставку.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</p:txBody>
      </p:sp>
      <p:pic>
        <p:nvPicPr>
          <p:cNvPr id="3" name="Picture 2" descr="C:\Users\Татьяна\Downloads\0007-005-V1885-g.on-postupil-vo-2-uju-moskovskuju-voennuju-gimnaziju-kotoraja-chre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2912600" cy="422326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3" descr="http://omn-omn-omn.ru/images/3421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077072"/>
            <a:ext cx="2720303" cy="24482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 descr="C:\Users\Татьяна\Downloads\114006244_cover_40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966" y="260648"/>
            <a:ext cx="3602804" cy="58326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175" name="Picture 7" descr="http://www.epwr.ru/quotauthor/227/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71423"/>
            <a:ext cx="3240360" cy="2007553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139952" y="2060848"/>
            <a:ext cx="47525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.</a:t>
            </a:r>
            <a:r>
              <a:rPr lang="ru-RU" sz="2400" b="1" dirty="0" smtClean="0"/>
              <a:t>Время </a:t>
            </a:r>
            <a:r>
              <a:rPr lang="ru-RU" sz="2400" b="1" dirty="0"/>
              <a:t>обучения описано </a:t>
            </a:r>
            <a:r>
              <a:rPr lang="ru-RU" sz="2400" b="1" dirty="0" smtClean="0"/>
              <a:t> в таких сочинениях Куприна: «Кадеты</a:t>
            </a:r>
            <a:r>
              <a:rPr lang="ru-RU" sz="2400" b="1" dirty="0"/>
              <a:t>)», «Юнкера». «Последний дебют» — первая опубликованная повесть Куприна (1889</a:t>
            </a:r>
            <a:r>
              <a:rPr lang="ru-RU" sz="2400" b="1" dirty="0" smtClean="0"/>
              <a:t>).</a:t>
            </a:r>
            <a:endParaRPr lang="ru-RU" sz="2400" b="1" dirty="0"/>
          </a:p>
          <a:p>
            <a:pPr algn="just"/>
            <a:r>
              <a:rPr lang="ru-RU" sz="2400" b="1" dirty="0"/>
              <a:t>С 1890 года был подпоручиком в пехотном полку. Во время службы были изданы </a:t>
            </a:r>
            <a:r>
              <a:rPr lang="ru-RU" sz="2400" b="1" dirty="0" smtClean="0"/>
              <a:t>многие  </a:t>
            </a:r>
            <a:r>
              <a:rPr lang="ru-RU" sz="2400" b="1" dirty="0"/>
              <a:t>очерки, рассказы, повести: «Дознание», «Лунной ночью», «Впотьмах</a:t>
            </a:r>
            <a:r>
              <a:rPr lang="ru-RU" sz="2400" b="1" dirty="0" smtClean="0"/>
              <a:t>».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260648"/>
            <a:ext cx="479323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1896 г. – «Молох»</a:t>
            </a:r>
          </a:p>
          <a:p>
            <a:r>
              <a:rPr lang="ru-RU" sz="2400" b="1" dirty="0" smtClean="0"/>
              <a:t>1898г. – «Олеся»</a:t>
            </a:r>
          </a:p>
          <a:p>
            <a:r>
              <a:rPr lang="ru-RU" sz="2400" b="1" dirty="0" smtClean="0"/>
              <a:t>1903 г. – «Белый пудель»</a:t>
            </a:r>
          </a:p>
          <a:p>
            <a:r>
              <a:rPr lang="ru-RU" sz="2400" b="1" dirty="0" smtClean="0"/>
              <a:t>1905 г. – «Поединок»</a:t>
            </a:r>
          </a:p>
          <a:p>
            <a:r>
              <a:rPr lang="ru-RU" sz="2400" b="1" dirty="0" smtClean="0"/>
              <a:t>1908 г. – «</a:t>
            </a:r>
            <a:r>
              <a:rPr lang="ru-RU" sz="2400" b="1" dirty="0" err="1" smtClean="0"/>
              <a:t>Суламифь</a:t>
            </a:r>
            <a:r>
              <a:rPr lang="ru-RU" sz="2400" b="1" dirty="0" smtClean="0"/>
              <a:t>»</a:t>
            </a:r>
          </a:p>
          <a:p>
            <a:r>
              <a:rPr lang="ru-RU" sz="2400" b="1" dirty="0" smtClean="0"/>
              <a:t>1911 г. – «Гранатовый браслет»</a:t>
            </a:r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299679" y="3933056"/>
            <a:ext cx="3844321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/>
              <a:t> 1909 г. </a:t>
            </a:r>
          </a:p>
          <a:p>
            <a:pPr algn="ctr"/>
            <a:r>
              <a:rPr lang="ru-RU" sz="2800" b="1" dirty="0" smtClean="0"/>
              <a:t>Было уже</a:t>
            </a:r>
          </a:p>
          <a:p>
            <a:pPr algn="ctr"/>
            <a:r>
              <a:rPr lang="ru-RU" sz="2800" b="1" dirty="0" smtClean="0"/>
              <a:t> 3 тома прозы.</a:t>
            </a:r>
          </a:p>
          <a:p>
            <a:pPr algn="ctr"/>
            <a:r>
              <a:rPr lang="ru-RU" sz="2800" b="1" dirty="0" smtClean="0"/>
              <a:t>Пушкинская премия </a:t>
            </a:r>
          </a:p>
          <a:p>
            <a:pPr algn="ctr"/>
            <a:r>
              <a:rPr lang="ru-RU" sz="2800" b="1" dirty="0" smtClean="0"/>
              <a:t>получена.</a:t>
            </a:r>
          </a:p>
        </p:txBody>
      </p:sp>
      <p:pic>
        <p:nvPicPr>
          <p:cNvPr id="4" name="Picture 2" descr="http://cs540103.vk.me/v540103232/423df/CrdvxayIIp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5" y="476671"/>
            <a:ext cx="3452332" cy="314939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http://timegirl.ru/uploads/thumbs/9/0/6/906e122d0909dd19299e51ffe716010e.jpg"/>
          <p:cNvPicPr>
            <a:picLocks noChangeAspect="1" noChangeArrowheads="1"/>
          </p:cNvPicPr>
          <p:nvPr/>
        </p:nvPicPr>
        <p:blipFill>
          <a:blip r:embed="rId3" cstate="print"/>
          <a:srcRect l="22929" r="8809"/>
          <a:stretch>
            <a:fillRect/>
          </a:stretch>
        </p:blipFill>
        <p:spPr bwMode="auto">
          <a:xfrm>
            <a:off x="2843808" y="2616006"/>
            <a:ext cx="2448272" cy="26852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 descr="http://img2.labirint.ru/books/402624/bi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780928"/>
            <a:ext cx="2329670" cy="3600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860032" y="692696"/>
            <a:ext cx="38884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А. Куприн </a:t>
            </a:r>
          </a:p>
          <a:p>
            <a:pPr algn="ctr"/>
            <a:r>
              <a:rPr lang="ru-RU" sz="2800" b="1" dirty="0" smtClean="0"/>
              <a:t> писал рассказы для детей. </a:t>
            </a:r>
          </a:p>
          <a:p>
            <a:pPr algn="ctr"/>
            <a:r>
              <a:rPr lang="ru-RU" sz="2800" b="1" dirty="0" smtClean="0"/>
              <a:t> «Слон», «Скворцы», «Белый пудель» и многие другие.</a:t>
            </a:r>
            <a:endParaRPr lang="ru-RU" sz="2800" b="1" dirty="0"/>
          </a:p>
        </p:txBody>
      </p:sp>
      <p:pic>
        <p:nvPicPr>
          <p:cNvPr id="22536" name="Picture 8" descr="http://animedia-company.cz/wp-content/uploads/2015/04/detskije-rasskazy-600-350x4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6671"/>
            <a:ext cx="4065754" cy="54248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2538" name="Picture 10" descr="http://go3.imgsmail.ru/imgpreview?key=48984f87b26ace6e&amp;mb=imgdb_preview_33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9333" y="3645024"/>
            <a:ext cx="4222657" cy="26642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6" name="Picture 6" descr="http://img0.liveinternet.ru/images/attach/c/5/92/165/92165600_1319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3672408" cy="49291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28" name="Picture 8" descr="http://www.dobrieludi.com/images/2014/09/01/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476672"/>
            <a:ext cx="4457700" cy="60960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548680"/>
            <a:ext cx="828092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/>
              <a:t>Эмиграция </a:t>
            </a:r>
            <a:r>
              <a:rPr lang="ru-RU" sz="3600" b="1" dirty="0" smtClean="0"/>
              <a:t>1920г. – 1937г.</a:t>
            </a:r>
          </a:p>
          <a:p>
            <a:pPr algn="ctr"/>
            <a:r>
              <a:rPr lang="ru-RU" sz="3600" b="1" dirty="0" smtClean="0"/>
              <a:t> </a:t>
            </a:r>
            <a:r>
              <a:rPr lang="ru-RU" sz="3600" b="1" dirty="0"/>
              <a:t>П</a:t>
            </a:r>
            <a:r>
              <a:rPr lang="ru-RU" sz="3600" b="1" dirty="0" smtClean="0"/>
              <a:t>оследние </a:t>
            </a:r>
            <a:r>
              <a:rPr lang="ru-RU" sz="3600" b="1" dirty="0"/>
              <a:t>годы жизни</a:t>
            </a:r>
          </a:p>
          <a:p>
            <a:pPr algn="just"/>
            <a:r>
              <a:rPr lang="ru-RU" sz="2400" b="1" dirty="0"/>
              <a:t>Для Александра </a:t>
            </a:r>
            <a:r>
              <a:rPr lang="ru-RU" sz="2400" b="1" dirty="0" smtClean="0"/>
              <a:t> </a:t>
            </a:r>
            <a:r>
              <a:rPr lang="ru-RU" sz="2400" b="1" dirty="0"/>
              <a:t>Куприна жизнь и творчество неразделимы. Не принимая политику военного коммунизма, писатель эмигрирует во Францию. </a:t>
            </a:r>
            <a:endParaRPr lang="ru-RU" sz="2400" b="1" dirty="0" smtClean="0"/>
          </a:p>
          <a:p>
            <a:pPr algn="just"/>
            <a:r>
              <a:rPr lang="ru-RU" sz="2400" b="1" dirty="0" smtClean="0"/>
              <a:t>Даже </a:t>
            </a:r>
            <a:r>
              <a:rPr lang="ru-RU" sz="2400" b="1" dirty="0"/>
              <a:t>после эмиграции в биографии Александра Куприна писательский пыл не утихает, он пишет повести, рассказы, много статей и эссе. </a:t>
            </a:r>
            <a:endParaRPr lang="ru-RU" sz="2400" b="1" dirty="0" smtClean="0"/>
          </a:p>
          <a:p>
            <a:pPr algn="just"/>
            <a:r>
              <a:rPr lang="ru-RU" sz="2400" b="1" dirty="0" smtClean="0"/>
              <a:t>Несмотря </a:t>
            </a:r>
            <a:r>
              <a:rPr lang="ru-RU" sz="2400" b="1" dirty="0"/>
              <a:t>на это, Куприн живет в материальной нужде и тоскует по родине. </a:t>
            </a:r>
            <a:endParaRPr lang="ru-RU" sz="2400" b="1" dirty="0" smtClean="0"/>
          </a:p>
          <a:p>
            <a:pPr algn="just"/>
            <a:r>
              <a:rPr lang="ru-RU" sz="2400" b="1" dirty="0" smtClean="0"/>
              <a:t>Лишь </a:t>
            </a:r>
            <a:r>
              <a:rPr lang="ru-RU" sz="2400" b="1" dirty="0"/>
              <a:t>через 17 лет он возвращается в Россию. Тогда же публикуется последний очерк писателя — произведение «Москва родная».</a:t>
            </a:r>
          </a:p>
          <a:p>
            <a:pPr algn="just"/>
            <a:endParaRPr lang="ru-RU" sz="2400" b="1" dirty="0"/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0" name="Picture 8" descr="http://kraeved.dyub.org/wp-content/uploads/2009/05/1000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4248150" cy="60960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4932040" y="764704"/>
            <a:ext cx="388843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После тяжелой болезни </a:t>
            </a:r>
          </a:p>
          <a:p>
            <a:pPr algn="ctr"/>
            <a:r>
              <a:rPr lang="ru-RU" sz="2800" b="1" dirty="0" smtClean="0"/>
              <a:t>Куприн умирает </a:t>
            </a:r>
          </a:p>
          <a:p>
            <a:pPr algn="ctr"/>
            <a:r>
              <a:rPr lang="ru-RU" sz="2800" b="1" dirty="0" smtClean="0"/>
              <a:t>25 августа 1938 года. </a:t>
            </a:r>
          </a:p>
          <a:p>
            <a:pPr algn="ctr"/>
            <a:r>
              <a:rPr lang="ru-RU" sz="2800" b="1" dirty="0" smtClean="0"/>
              <a:t>Писателя похоронили на </a:t>
            </a:r>
            <a:r>
              <a:rPr lang="ru-RU" sz="2800" b="1" dirty="0" err="1" smtClean="0"/>
              <a:t>Волковском</a:t>
            </a:r>
            <a:r>
              <a:rPr lang="ru-RU" sz="2800" b="1" dirty="0" smtClean="0"/>
              <a:t> кладбище </a:t>
            </a:r>
          </a:p>
          <a:p>
            <a:pPr algn="ctr"/>
            <a:r>
              <a:rPr lang="ru-RU" sz="2800" b="1" dirty="0" smtClean="0"/>
              <a:t>в Ленинграде, </a:t>
            </a:r>
          </a:p>
          <a:p>
            <a:pPr algn="ctr"/>
            <a:r>
              <a:rPr lang="ru-RU" sz="2800" b="1" dirty="0" smtClean="0"/>
              <a:t>рядом с могилой</a:t>
            </a:r>
          </a:p>
          <a:p>
            <a:pPr algn="ctr"/>
            <a:r>
              <a:rPr lang="ru-RU" sz="2800" b="1" dirty="0" smtClean="0"/>
              <a:t> Ивана Тургенева.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425</TotalTime>
  <Words>418</Words>
  <Application>Microsoft Office PowerPoint</Application>
  <PresentationFormat>Экран (4:3)</PresentationFormat>
  <Paragraphs>50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Справедливость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User</cp:lastModifiedBy>
  <cp:revision>41</cp:revision>
  <dcterms:created xsi:type="dcterms:W3CDTF">2016-09-16T10:12:34Z</dcterms:created>
  <dcterms:modified xsi:type="dcterms:W3CDTF">2019-01-09T11:37:57Z</dcterms:modified>
</cp:coreProperties>
</file>