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7" r:id="rId6"/>
    <p:sldId id="262" r:id="rId7"/>
    <p:sldId id="27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B39183-F74E-4B77-93E2-ACEF016DD736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1C604D-8534-4660-B395-D95D90CB6CF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5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7970838" cy="784225"/>
          </a:xfrm>
          <a:noFill/>
        </p:spPr>
        <p:txBody>
          <a:bodyPr wrap="none">
            <a:spAutoFit/>
          </a:bodyPr>
          <a:lstStyle/>
          <a:p>
            <a:pPr algn="ctr"/>
            <a:r>
              <a:rPr lang="ru-RU" sz="4800" b="1" smtClean="0">
                <a:solidFill>
                  <a:srgbClr val="FF0000"/>
                </a:solidFill>
              </a:rPr>
              <a:t>Кто же такой Борис Богатков?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85750" y="3000375"/>
            <a:ext cx="5572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Борис Андреевич Богатков</a:t>
            </a:r>
            <a:r>
              <a:rPr lang="ru-RU" sz="2800">
                <a:solidFill>
                  <a:srgbClr val="FF0000"/>
                </a:solidFill>
              </a:rPr>
              <a:t> </a:t>
            </a:r>
            <a:r>
              <a:rPr lang="ru-RU" sz="2800"/>
              <a:t>— русский советский поэт, герой Великой Отечественной войны.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1428750"/>
            <a:ext cx="2919412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929313" y="5715000"/>
            <a:ext cx="30194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Борис Богатков, </a:t>
            </a:r>
          </a:p>
          <a:p>
            <a:pPr algn="ctr">
              <a:spcBef>
                <a:spcPct val="50000"/>
              </a:spcBef>
            </a:pPr>
            <a:r>
              <a:rPr lang="ru-RU" sz="2000"/>
              <a:t>1937-38 гг г. Ачинск.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987" name="Picture 2" descr="C:\Documents and Settings\Чистякова\Мои документы\Мои рисунки\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071563"/>
            <a:ext cx="3603625" cy="5572125"/>
          </a:xfrm>
          <a:noFill/>
        </p:spPr>
      </p:pic>
      <p:sp>
        <p:nvSpPr>
          <p:cNvPr id="41988" name="Прямоугольник 4"/>
          <p:cNvSpPr>
            <a:spLocks noChangeArrowheads="1"/>
          </p:cNvSpPr>
          <p:nvPr/>
        </p:nvSpPr>
        <p:spPr bwMode="auto">
          <a:xfrm>
            <a:off x="4071938" y="1928813"/>
            <a:ext cx="4572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Борис </a:t>
            </a:r>
            <a:r>
              <a:rPr lang="ru-RU" sz="2400" b="1" dirty="0" err="1"/>
              <a:t>Богатков</a:t>
            </a:r>
            <a:r>
              <a:rPr lang="ru-RU" sz="2400" b="1" dirty="0"/>
              <a:t> родился </a:t>
            </a:r>
          </a:p>
          <a:p>
            <a:pPr algn="ctr"/>
            <a:r>
              <a:rPr lang="ru-RU" sz="2400" b="1" dirty="0"/>
              <a:t>2 октября 1922 года в селе Балахта, близ Ачинска Красноярского края.</a:t>
            </a:r>
          </a:p>
          <a:p>
            <a:pPr algn="ctr"/>
            <a:r>
              <a:rPr lang="ru-RU" sz="2400" b="1" dirty="0"/>
              <a:t> </a:t>
            </a:r>
          </a:p>
          <a:p>
            <a:pPr algn="ctr"/>
            <a:r>
              <a:rPr lang="ru-RU" sz="2400" b="1" dirty="0"/>
              <a:t>Отец, Андрей Михайлович, был партийным работником. </a:t>
            </a:r>
          </a:p>
          <a:p>
            <a:pPr algn="ctr"/>
            <a:endParaRPr lang="ru-RU" sz="2400" b="1" dirty="0"/>
          </a:p>
          <a:p>
            <a:pPr algn="ctr"/>
            <a:r>
              <a:rPr lang="ru-RU" sz="2400" b="1" dirty="0"/>
              <a:t>Мать, Мария Евгеньевна, была преподавателем математики.</a:t>
            </a:r>
          </a:p>
        </p:txBody>
      </p:sp>
      <p:sp>
        <p:nvSpPr>
          <p:cNvPr id="7" name="Стрелка влево 6"/>
          <p:cNvSpPr/>
          <p:nvPr/>
        </p:nvSpPr>
        <p:spPr>
          <a:xfrm rot="21062394">
            <a:off x="2441575" y="1187450"/>
            <a:ext cx="2428875" cy="35718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4035" name="Picture 3" descr="C:\Documents and Settings\Чистякова\Мои документы\Мои рисунки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1420813"/>
            <a:ext cx="6500812" cy="543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низ 4"/>
          <p:cNvSpPr/>
          <p:nvPr/>
        </p:nvSpPr>
        <p:spPr>
          <a:xfrm>
            <a:off x="3786188" y="928688"/>
            <a:ext cx="357187" cy="5000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037" name="Прямоугольник 5"/>
          <p:cNvSpPr>
            <a:spLocks noChangeArrowheads="1"/>
          </p:cNvSpPr>
          <p:nvPr/>
        </p:nvSpPr>
        <p:spPr bwMode="auto">
          <a:xfrm>
            <a:off x="857250" y="428625"/>
            <a:ext cx="7358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Б.Богатков 9 класс, школа № 2, г. Ногинск , 1940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Чистякова\Мои документы\Мои рисунки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29256" y="2071678"/>
            <a:ext cx="3310175" cy="4389437"/>
          </a:xfrm>
          <a:noFill/>
        </p:spPr>
      </p:pic>
      <p:sp>
        <p:nvSpPr>
          <p:cNvPr id="45059" name="Прямоугольник 4"/>
          <p:cNvSpPr>
            <a:spLocks noChangeArrowheads="1"/>
          </p:cNvSpPr>
          <p:nvPr/>
        </p:nvSpPr>
        <p:spPr bwMode="auto">
          <a:xfrm>
            <a:off x="214282" y="1285860"/>
            <a:ext cx="507206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/>
              <a:t>Борис добровольно уходит в пехоту, сразу на фронт. Но не успел как следует повоевать, не успел по-настоящему схватиться с врагом, и вот тяжелая контузия и госпиталь. </a:t>
            </a:r>
          </a:p>
          <a:p>
            <a:pPr algn="just"/>
            <a:r>
              <a:rPr lang="ru-RU" b="1" dirty="0"/>
              <a:t>Борису врачи говорят: "Вам грозит глухота, меньше волнуйтесь. Не будете беречься свалитесь в постель. От вас скрывать нечего. Вы человек мужественный".</a:t>
            </a:r>
          </a:p>
        </p:txBody>
      </p:sp>
      <p:sp>
        <p:nvSpPr>
          <p:cNvPr id="45060" name="Прямоугольник 5"/>
          <p:cNvSpPr>
            <a:spLocks noChangeArrowheads="1"/>
          </p:cNvSpPr>
          <p:nvPr/>
        </p:nvSpPr>
        <p:spPr bwMode="auto">
          <a:xfrm>
            <a:off x="5072066" y="428604"/>
            <a:ext cx="40719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Всё, гвардеец, в боях изведай:</a:t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Холод, голод, смертельный риск –</a:t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И героем вернись с победой</a:t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В славный город Новосибирск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5061" name="Прямоугольник 6"/>
          <p:cNvSpPr>
            <a:spLocks noChangeArrowheads="1"/>
          </p:cNvSpPr>
          <p:nvPr/>
        </p:nvSpPr>
        <p:spPr bwMode="auto">
          <a:xfrm>
            <a:off x="357158" y="414338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Борис начинает работать и драться другим оружием. Его оружием стали перо и карандаш, а его поэтический дар звал наш народ к труду и борьбе.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20688"/>
            <a:ext cx="6462464" cy="6092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«Стреляй наверняка. Но постарайся бетховенскую песню не задеть»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Борис пришел в полк уже известным поэтом. Он мог бы работать в многотиражке, но рвался в пехоту, на передовую. В минуты затишья между боями Борис писал стихи  он хотел, когда кончится война,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закончить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специальное литературное образование, издать книгу фронтовых стихов.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Однажды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услышал,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кто-то из немцев наигрывал на губной гармошке бетховенского «Сурка». Бориса это сильно покоробило: «Нахальство, наглость, цинизм!.. Они не смеют, не должны прикасаться!» Вскоре он прочитал другу наброски своего нового стихотворения, которое он так и не успел доработать. До нас дошли всего четыре строчки: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Звучит «Сурок», летит орбитой вальса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гармоники отзывчивая медь.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Стреляй наверняка. Но постарайся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бетховенскую песню не задеть.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7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143000"/>
            <a:ext cx="8569325" cy="571500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200" dirty="0" smtClean="0"/>
              <a:t>		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На фронте командир взвода автоматчиков старший сержант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Богатков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продолжает писать стихи, сочиняет гимн дивизии.</a:t>
            </a:r>
            <a:endParaRPr lang="ru-RU" sz="2400" dirty="0"/>
          </a:p>
          <a:p>
            <a:pPr algn="ctr">
              <a:lnSpc>
                <a:spcPct val="80000"/>
              </a:lnSpc>
              <a:buNone/>
            </a:pPr>
            <a:r>
              <a:rPr lang="ru-RU" sz="2400" dirty="0" smtClean="0"/>
              <a:t>11 </a:t>
            </a:r>
            <a:r>
              <a:rPr lang="ru-RU" sz="2400" dirty="0"/>
              <a:t>августа 1943 года в бою за </a:t>
            </a:r>
            <a:r>
              <a:rPr lang="ru-RU" sz="2400" dirty="0" err="1"/>
              <a:t>Гнездиловскую</a:t>
            </a:r>
            <a:r>
              <a:rPr lang="ru-RU" sz="2400" dirty="0"/>
              <a:t> высоту (в районе Смоленск - Ельня) </a:t>
            </a:r>
            <a:r>
              <a:rPr lang="ru-RU" sz="2400" dirty="0" err="1"/>
              <a:t>Богатков</a:t>
            </a:r>
            <a:r>
              <a:rPr lang="ru-RU" sz="2400" dirty="0"/>
              <a:t> поднимает в атаку автоматчиков и во главе их врывается во вражеские окопы. </a:t>
            </a:r>
            <a:endParaRPr lang="ru-RU" sz="2400" dirty="0" smtClean="0"/>
          </a:p>
          <a:p>
            <a:pPr algn="ctr">
              <a:lnSpc>
                <a:spcPct val="80000"/>
              </a:lnSpc>
              <a:buNone/>
            </a:pPr>
            <a:r>
              <a:rPr lang="ru-RU" sz="2400" dirty="0" smtClean="0"/>
              <a:t>В </a:t>
            </a:r>
            <a:r>
              <a:rPr lang="ru-RU" sz="2400" dirty="0"/>
              <a:t>этом бою Борис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Богатков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пал смертью храбрых. Борис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Богатков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посмертно награжден орденом Отечественной войны I степени. Его имя навечно занесено в списки дивизии, его автомат передавался лучшим стрелкам взвода.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	Поэт погиб  песней поднимая в атаку свой взвод.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268760"/>
            <a:ext cx="4572000" cy="498643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вышли из заводов,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Пришли с полей колхозных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Новосибирской области родной.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Немало получили враги ударов грозных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Сталинской дивизии стальной.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Именно этой песней поднял в атаку под шквальным огнем Борис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Богатков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своих солдат в свой последний бой…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69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928688"/>
            <a:ext cx="5572125" cy="5257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	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В Новосибирске </a:t>
            </a:r>
            <a:r>
              <a:rPr lang="ru-RU" sz="3200" dirty="0" smtClean="0">
                <a:latin typeface="Arial" charset="0"/>
                <a:cs typeface="Arial" charset="0"/>
              </a:rPr>
              <a:t>:</a:t>
            </a:r>
            <a:endParaRPr lang="ru-RU" sz="2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Arial" charset="0"/>
                <a:cs typeface="Arial" charset="0"/>
              </a:rPr>
              <a:t>имя поэта присвоено школе и районной библиотеке.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Arial" charset="0"/>
                <a:cs typeface="Arial" charset="0"/>
              </a:rPr>
              <a:t>установлен памятник. </a:t>
            </a:r>
          </a:p>
        </p:txBody>
      </p:sp>
      <p:pic>
        <p:nvPicPr>
          <p:cNvPr id="47107" name="Picture 5" descr="029-39"/>
          <p:cNvPicPr>
            <a:picLocks noChangeAspect="1" noChangeArrowheads="1"/>
          </p:cNvPicPr>
          <p:nvPr/>
        </p:nvPicPr>
        <p:blipFill>
          <a:blip r:embed="rId2" cstate="print"/>
          <a:srcRect l="31500" r="25667" b="900"/>
          <a:stretch>
            <a:fillRect/>
          </a:stretch>
        </p:blipFill>
        <p:spPr bwMode="auto">
          <a:xfrm>
            <a:off x="5715000" y="428625"/>
            <a:ext cx="314007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Text Box 6"/>
          <p:cNvSpPr txBox="1">
            <a:spLocks noChangeArrowheads="1"/>
          </p:cNvSpPr>
          <p:nvPr/>
        </p:nvSpPr>
        <p:spPr bwMode="auto">
          <a:xfrm>
            <a:off x="5364163" y="4868863"/>
            <a:ext cx="35274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</a:t>
            </a:r>
          </a:p>
          <a:p>
            <a:pPr algn="ctr"/>
            <a:r>
              <a:rPr lang="ru-RU"/>
              <a:t>Памятник Борису Богаткову в Новосибирске на улице его имени открыт в июле 1977 года. Автор — скульптор Меньшиков М.И.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8132" name="Picture 10" descr="http://img-fotki.yandex.ru/get/4210/gelionsk.97/0_3dcf0_31f7a117_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858947"/>
            <a:ext cx="871855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TextBox 4"/>
          <p:cNvSpPr txBox="1">
            <a:spLocks noChangeArrowheads="1"/>
          </p:cNvSpPr>
          <p:nvPr/>
        </p:nvSpPr>
        <p:spPr bwMode="auto">
          <a:xfrm>
            <a:off x="857250" y="642938"/>
            <a:ext cx="7423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Улица имени Бориса </a:t>
            </a:r>
            <a:r>
              <a:rPr lang="ru-RU" sz="3600" b="1" dirty="0" err="1">
                <a:solidFill>
                  <a:srgbClr val="FF0000"/>
                </a:solidFill>
              </a:rPr>
              <a:t>Богаткова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3105835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его честь названа одна из самых больших магистралей Новосибирска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358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Constantia</vt:lpstr>
      <vt:lpstr>Times New Roman</vt:lpstr>
      <vt:lpstr>Wingdings 2</vt:lpstr>
      <vt:lpstr>Поток</vt:lpstr>
      <vt:lpstr>Кто же такой Борис Богатков?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же такой Борис Богатков?</dc:title>
  <dc:creator>Mama</dc:creator>
  <cp:lastModifiedBy>ASUS</cp:lastModifiedBy>
  <cp:revision>12</cp:revision>
  <dcterms:created xsi:type="dcterms:W3CDTF">2015-11-01T17:12:51Z</dcterms:created>
  <dcterms:modified xsi:type="dcterms:W3CDTF">2019-01-08T05:48:13Z</dcterms:modified>
</cp:coreProperties>
</file>