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3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988840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err="1" smtClean="0">
                <a:solidFill>
                  <a:schemeClr val="tx1"/>
                </a:solidFill>
              </a:rPr>
              <a:t>Брейн</a:t>
            </a:r>
            <a:r>
              <a:rPr lang="ru-RU" sz="4400" dirty="0" smtClean="0">
                <a:solidFill>
                  <a:schemeClr val="tx1"/>
                </a:solidFill>
              </a:rPr>
              <a:t> – Ринг 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«Россия – Родина Моя»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476672"/>
            <a:ext cx="4318248" cy="747514"/>
          </a:xfrm>
        </p:spPr>
        <p:txBody>
          <a:bodyPr>
            <a:noAutofit/>
          </a:bodyPr>
          <a:lstStyle/>
          <a:p>
            <a:pPr marL="182880" indent="0" algn="r">
              <a:buNone/>
            </a:pPr>
            <a:r>
              <a:rPr lang="ru-RU" sz="2000" b="0" dirty="0" smtClean="0"/>
              <a:t>Муниципальное дошкольное образование  образовательное учреждение «Детский сад №32 </a:t>
            </a:r>
            <a:r>
              <a:rPr lang="ru-RU" sz="2000" b="0" dirty="0" err="1" smtClean="0"/>
              <a:t>общеразвивающегося</a:t>
            </a:r>
            <a:r>
              <a:rPr lang="ru-RU" sz="2000" b="0" dirty="0" smtClean="0"/>
              <a:t> вида»</a:t>
            </a:r>
            <a:endParaRPr lang="ru-RU" sz="2000" b="0" dirty="0"/>
          </a:p>
        </p:txBody>
      </p:sp>
      <p:sp>
        <p:nvSpPr>
          <p:cNvPr id="4" name="TextBox 3"/>
          <p:cNvSpPr txBox="1"/>
          <p:nvPr/>
        </p:nvSpPr>
        <p:spPr>
          <a:xfrm>
            <a:off x="5713432" y="5406241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Воспитатель высшей квалификационной категории Ткач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46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7704856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Москва – Столица России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21816"/>
            <a:ext cx="5472608" cy="3999214"/>
          </a:xfrm>
        </p:spPr>
      </p:pic>
    </p:spTree>
    <p:extLst>
      <p:ext uri="{BB962C8B-B14F-4D97-AF65-F5344CB8AC3E}">
        <p14:creationId xmlns:p14="http://schemas.microsoft.com/office/powerpoint/2010/main" val="278547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dirty="0" smtClean="0"/>
              <a:t>Герб России           Флаг России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92896"/>
            <a:ext cx="2978888" cy="3528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576" y="2492896"/>
            <a:ext cx="5586799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4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643805" cy="6482854"/>
          </a:xfrm>
        </p:spPr>
      </p:pic>
    </p:spTree>
    <p:extLst>
      <p:ext uri="{BB962C8B-B14F-4D97-AF65-F5344CB8AC3E}">
        <p14:creationId xmlns:p14="http://schemas.microsoft.com/office/powerpoint/2010/main" val="366168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80920" cy="6210690"/>
          </a:xfrm>
        </p:spPr>
      </p:pic>
    </p:spTree>
    <p:extLst>
      <p:ext uri="{BB962C8B-B14F-4D97-AF65-F5344CB8AC3E}">
        <p14:creationId xmlns:p14="http://schemas.microsoft.com/office/powerpoint/2010/main" val="109185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Озеро Байкал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326" y="731838"/>
            <a:ext cx="5558148" cy="3475037"/>
          </a:xfrm>
        </p:spPr>
      </p:pic>
    </p:spTree>
    <p:extLst>
      <p:ext uri="{BB962C8B-B14F-4D97-AF65-F5344CB8AC3E}">
        <p14:creationId xmlns:p14="http://schemas.microsoft.com/office/powerpoint/2010/main" val="145540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2146250"/>
          </a:xfrm>
        </p:spPr>
        <p:txBody>
          <a:bodyPr/>
          <a:lstStyle/>
          <a:p>
            <a:pPr marL="0" indent="0" algn="l">
              <a:buNone/>
            </a:pPr>
            <a:r>
              <a:rPr lang="ru-RU" b="0" dirty="0" smtClean="0"/>
              <a:t>Животные и птицы России</a:t>
            </a:r>
            <a:endParaRPr lang="ru-RU" b="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420888"/>
            <a:ext cx="4874769" cy="36004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991" y="295536"/>
            <a:ext cx="4279554" cy="631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40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2808312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0" dirty="0"/>
              <a:t>Если долго-долго-долго</a:t>
            </a:r>
            <a:br>
              <a:rPr lang="ru-RU" sz="1800" b="0" dirty="0"/>
            </a:br>
            <a:r>
              <a:rPr lang="ru-RU" sz="1800" b="0" dirty="0"/>
              <a:t>В самолёте нам лететь,</a:t>
            </a:r>
            <a:br>
              <a:rPr lang="ru-RU" sz="1800" b="0" dirty="0"/>
            </a:br>
            <a:r>
              <a:rPr lang="ru-RU" sz="1800" b="0" dirty="0"/>
              <a:t>Если долго-долго-долго</a:t>
            </a:r>
            <a:br>
              <a:rPr lang="ru-RU" sz="1800" b="0" dirty="0"/>
            </a:br>
            <a:r>
              <a:rPr lang="ru-RU" sz="1800" b="0" dirty="0"/>
              <a:t>На Россию нам смотреть,</a:t>
            </a:r>
            <a:br>
              <a:rPr lang="ru-RU" sz="1800" b="0" dirty="0"/>
            </a:br>
            <a:r>
              <a:rPr lang="ru-RU" sz="1800" b="0" dirty="0"/>
              <a:t>То увидим мы тогда</a:t>
            </a:r>
            <a:br>
              <a:rPr lang="ru-RU" sz="1800" b="0" dirty="0"/>
            </a:br>
            <a:r>
              <a:rPr lang="ru-RU" sz="1800" b="0" dirty="0"/>
              <a:t>И леса, и города,</a:t>
            </a:r>
            <a:br>
              <a:rPr lang="ru-RU" sz="1800" b="0" dirty="0"/>
            </a:br>
            <a:r>
              <a:rPr lang="ru-RU" sz="1800" b="0" dirty="0"/>
              <a:t>Океанские просторы,</a:t>
            </a:r>
            <a:br>
              <a:rPr lang="ru-RU" sz="1800" b="0" dirty="0"/>
            </a:br>
            <a:r>
              <a:rPr lang="ru-RU" sz="1800" b="0" dirty="0"/>
              <a:t>Ленты рек, озёра, горы…</a:t>
            </a:r>
            <a:br>
              <a:rPr lang="ru-RU" sz="1800" b="0" dirty="0"/>
            </a:br>
            <a:r>
              <a:rPr lang="ru-RU" sz="1800" b="0" dirty="0"/>
              <a:t/>
            </a:r>
            <a:br>
              <a:rPr lang="ru-RU" sz="1800" b="0" dirty="0"/>
            </a:br>
            <a:r>
              <a:rPr lang="ru-RU" sz="1800" b="0" dirty="0"/>
              <a:t>Мы увидим даль без края,</a:t>
            </a:r>
            <a:br>
              <a:rPr lang="ru-RU" sz="1800" b="0" dirty="0"/>
            </a:br>
            <a:r>
              <a:rPr lang="ru-RU" sz="1800" b="0" dirty="0"/>
              <a:t>Тундру, где звенит весна,</a:t>
            </a:r>
            <a:br>
              <a:rPr lang="ru-RU" sz="1800" b="0" dirty="0"/>
            </a:br>
            <a:r>
              <a:rPr lang="ru-RU" sz="1800" b="0" dirty="0"/>
              <a:t>И поймём тогда, </a:t>
            </a:r>
            <a:r>
              <a:rPr lang="ru-RU" sz="1800" b="0" dirty="0" smtClean="0"/>
              <a:t>какая</a:t>
            </a:r>
            <a:r>
              <a:rPr lang="ru-RU" sz="1800" b="0" dirty="0"/>
              <a:t>,</a:t>
            </a:r>
            <a:br>
              <a:rPr lang="ru-RU" sz="1800" b="0" dirty="0"/>
            </a:br>
            <a:r>
              <a:rPr lang="ru-RU" sz="1800" b="0" dirty="0"/>
              <a:t>Наша Родина большая,</a:t>
            </a:r>
            <a:br>
              <a:rPr lang="ru-RU" sz="1800" b="0" dirty="0"/>
            </a:br>
            <a:r>
              <a:rPr lang="ru-RU" sz="1800" b="0" dirty="0"/>
              <a:t>Необъятная </a:t>
            </a:r>
            <a:r>
              <a:rPr lang="ru-RU" sz="1800" b="0" dirty="0" smtClean="0"/>
              <a:t>страна.</a:t>
            </a:r>
            <a:endParaRPr lang="ru-RU" sz="1800" b="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1" y="967792"/>
            <a:ext cx="6372200" cy="4261408"/>
          </a:xfrm>
        </p:spPr>
      </p:pic>
    </p:spTree>
    <p:extLst>
      <p:ext uri="{BB962C8B-B14F-4D97-AF65-F5344CB8AC3E}">
        <p14:creationId xmlns:p14="http://schemas.microsoft.com/office/powerpoint/2010/main" val="239851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</TotalTime>
  <Words>47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Муниципальное дошкольное образование  образовательное учреждение «Детский сад №32 общеразвивающегося вида»</vt:lpstr>
      <vt:lpstr>Москва – Столица России</vt:lpstr>
      <vt:lpstr>Герб России           Флаг России</vt:lpstr>
      <vt:lpstr>Презентация PowerPoint</vt:lpstr>
      <vt:lpstr>Презентация PowerPoint</vt:lpstr>
      <vt:lpstr>Озеро Байкал</vt:lpstr>
      <vt:lpstr>Животные и птицы России</vt:lpstr>
      <vt:lpstr>Если долго-долго-долго В самолёте нам лететь, Если долго-долго-долго На Россию нам смотреть, То увидим мы тогда И леса, и города, Океанские просторы, Ленты рек, озёра, горы…  Мы увидим даль без края, Тундру, где звенит весна, И поймём тогда, какая, Наша Родина большая, Необъятная страна.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♥Александра♥</dc:creator>
  <cp:lastModifiedBy>Ирина</cp:lastModifiedBy>
  <cp:revision>7</cp:revision>
  <dcterms:created xsi:type="dcterms:W3CDTF">2017-11-02T18:43:50Z</dcterms:created>
  <dcterms:modified xsi:type="dcterms:W3CDTF">2017-11-02T19:51:07Z</dcterms:modified>
</cp:coreProperties>
</file>