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58dbb5d95e83415b1a3e592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285728"/>
            <a:ext cx="6929486" cy="1938992"/>
          </a:xfrm>
          <a:prstGeom prst="rect">
            <a:avLst/>
          </a:prstGeom>
          <a:solidFill>
            <a:srgbClr val="FFC000"/>
          </a:solidFill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Monotype Corsiva" pitchFamily="66" charset="0"/>
              </a:rPr>
              <a:t>Четвертый лишний</a:t>
            </a:r>
          </a:p>
          <a:p>
            <a:r>
              <a:rPr lang="ru-RU" sz="6000" dirty="0" smtClean="0">
                <a:solidFill>
                  <a:srgbClr val="00B050"/>
                </a:solidFill>
                <a:latin typeface="Monotype Corsiva" pitchFamily="66" charset="0"/>
              </a:rPr>
              <a:t>(морские обитатели)</a:t>
            </a:r>
            <a:endParaRPr lang="ru-RU" sz="60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643578"/>
            <a:ext cx="5644494" cy="95410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Презентацию подготовила воспитатель</a:t>
            </a:r>
          </a:p>
          <a:p>
            <a:r>
              <a:rPr lang="ru-RU" sz="2800" dirty="0" err="1" smtClean="0">
                <a:solidFill>
                  <a:srgbClr val="FF0000"/>
                </a:solidFill>
                <a:latin typeface="Monotype Corsiva" pitchFamily="66" charset="0"/>
              </a:rPr>
              <a:t>Лайко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 Лилия Игоревна</a:t>
            </a: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1266" name="Picture 2" descr="G:\Сделать презентации\5.Подг.гр. Лайко.Л.И. Четвертый лишний Обитатели водоемов\_Oo7v9UZx-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643182"/>
            <a:ext cx="3308359" cy="24805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267" name="Picture 3" descr="G:\Сделать презентации\5.Подг.гр. Лайко.Л.И. Четвертый лишний Обитатели водоемов\aJ_8LBrdtb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571744"/>
            <a:ext cx="3759199" cy="28186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Сделать презентации\5.Подг.гр. Лайко.Л.И. Четвертый лишний Обитатели водоемов\vxotRRxEB_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071942"/>
            <a:ext cx="3857620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000372"/>
            <a:ext cx="2071702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Взрослые рыбы, а это малек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Сделать презентации\5.Подг.гр. Лайко.Л.И. Четвертый лишний Обитатели водоемов\XCKpKp_FVS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72198" y="3714752"/>
            <a:ext cx="2857520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3786190"/>
            <a:ext cx="157163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этой змеи открыт рот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58dbb5d95e83415b1a3e592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929058" y="2928934"/>
            <a:ext cx="4929222" cy="20574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ользователь\Desktop\PNGPIX-COM-Lips-PNG-Transparent-Image-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536721" cy="1354730"/>
          </a:xfrm>
          <a:prstGeom prst="rect">
            <a:avLst/>
          </a:prstGeom>
          <a:noFill/>
        </p:spPr>
      </p:pic>
      <p:pic>
        <p:nvPicPr>
          <p:cNvPr id="5" name="Picture 2" descr="C:\Users\Пользователь\Desktop\PNGPIX-COM-Lips-PNG-Transparent-Image-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500306"/>
            <a:ext cx="2536721" cy="1354730"/>
          </a:xfrm>
          <a:prstGeom prst="rect">
            <a:avLst/>
          </a:prstGeom>
          <a:noFill/>
        </p:spPr>
      </p:pic>
      <p:pic>
        <p:nvPicPr>
          <p:cNvPr id="6" name="Picture 2" descr="C:\Users\Пользователь\Desktop\PNGPIX-COM-Lips-PNG-Transparent-Image-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642918"/>
            <a:ext cx="2536721" cy="1354730"/>
          </a:xfrm>
          <a:prstGeom prst="rect">
            <a:avLst/>
          </a:prstGeom>
          <a:noFill/>
        </p:spPr>
      </p:pic>
      <p:pic>
        <p:nvPicPr>
          <p:cNvPr id="7" name="Picture 2" descr="C:\Users\Пользователь\Desktop\PNGPIX-COM-Lips-PNG-Transparent-Image-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85728"/>
            <a:ext cx="2536721" cy="1354730"/>
          </a:xfrm>
          <a:prstGeom prst="rect">
            <a:avLst/>
          </a:prstGeom>
          <a:noFill/>
        </p:spPr>
      </p:pic>
      <p:pic>
        <p:nvPicPr>
          <p:cNvPr id="8" name="Picture 2" descr="C:\Users\Пользователь\Desktop\PNGPIX-COM-Lips-PNG-Transparent-Image-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142984"/>
            <a:ext cx="2536721" cy="1354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Сделать презентации\5.Подг.гр. Лайко.Л.И. Четвертый лишний Обитатели водоемов\_Oo7v9UZx-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33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3500438"/>
            <a:ext cx="3643306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3786190"/>
            <a:ext cx="164307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Плывут в одном направлении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Сделать презентации\5.Подг.гр. Лайко.Л.И. Четвертый лишний Обитатели водоемов\8ZaXnHle35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429000"/>
            <a:ext cx="3000396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3786190"/>
            <a:ext cx="135732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Черепаха в кроссовках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Сделать презентации\5.Подг.гр. Лайко.Л.И. Четвертый лишний Обитатели водоемов\aJ_8LBrdtb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29256" y="3643314"/>
            <a:ext cx="3429024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4286256"/>
            <a:ext cx="114300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Лягушка с мячиком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Сделать презентации\5.Подг.гр. Лайко.Л.И. Четвертый лишний Обитатели водоемов\ckhL9MP5Kx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29256" y="285728"/>
            <a:ext cx="3500462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2285992"/>
            <a:ext cx="171451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Передвигается в другую сторону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Сделать презентации\5.Подг.гр. Лайко.Л.И. Четвертый лишний Обитатели водоемов\EdjBLXOuA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4810" y="571480"/>
            <a:ext cx="4714908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3000372"/>
            <a:ext cx="192882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Щука рыба, а улитки- моллюски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Сделать презентации\5.Подг.гр. Лайко.Л.И. Четвертый лишний Обитатели водоемов\I6IjdxSflr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571480"/>
            <a:ext cx="3643338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3214686"/>
            <a:ext cx="192882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этой рыбы нет пузырьков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Сделать презентации\5.Подг.гр. Лайко.Л.И. Четвертый лишний Обитатели водоемов\ixF1PHIex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857232"/>
            <a:ext cx="3786214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3214686"/>
            <a:ext cx="185738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змеи нет лап, как у других животных на картинке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Сделать презентации\5.Подг.гр. Лайко.Л.И. Четвертый лишний Обитатели водоемов\lFpDYX-rox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00438"/>
            <a:ext cx="3214710" cy="3071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3429000"/>
            <a:ext cx="1357322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змея, а другие все ящерицы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68</Words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</cp:revision>
  <dcterms:created xsi:type="dcterms:W3CDTF">2018-11-21T13:06:56Z</dcterms:created>
  <dcterms:modified xsi:type="dcterms:W3CDTF">2018-11-21T13:31:42Z</dcterms:modified>
</cp:coreProperties>
</file>