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90" r:id="rId3"/>
    <p:sldId id="273" r:id="rId4"/>
    <p:sldId id="282" r:id="rId5"/>
    <p:sldId id="261" r:id="rId6"/>
    <p:sldId id="263" r:id="rId7"/>
    <p:sldId id="262" r:id="rId8"/>
    <p:sldId id="277" r:id="rId9"/>
    <p:sldId id="301" r:id="rId10"/>
    <p:sldId id="291" r:id="rId11"/>
    <p:sldId id="303" r:id="rId12"/>
    <p:sldId id="294" r:id="rId13"/>
    <p:sldId id="278" r:id="rId14"/>
    <p:sldId id="280" r:id="rId15"/>
    <p:sldId id="279" r:id="rId16"/>
    <p:sldId id="295" r:id="rId17"/>
    <p:sldId id="281" r:id="rId18"/>
    <p:sldId id="288" r:id="rId19"/>
    <p:sldId id="298" r:id="rId20"/>
    <p:sldId id="300" r:id="rId21"/>
    <p:sldId id="305" r:id="rId22"/>
    <p:sldId id="289" r:id="rId23"/>
    <p:sldId id="30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8E"/>
    <a:srgbClr val="990099"/>
    <a:srgbClr val="B0CB0F"/>
    <a:srgbClr val="80EDF2"/>
    <a:srgbClr val="FFFFFF"/>
    <a:srgbClr val="007A37"/>
    <a:srgbClr val="F7F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8" autoAdjust="0"/>
    <p:restoredTop sz="94624" autoAdjust="0"/>
  </p:normalViewPr>
  <p:slideViewPr>
    <p:cSldViewPr>
      <p:cViewPr varScale="1">
        <p:scale>
          <a:sx n="50" d="100"/>
          <a:sy n="50" d="100"/>
        </p:scale>
        <p:origin x="121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E79012C-A411-4E32-8601-310D7B8BB413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4D137E-32CA-4910-98C6-7005AA85B7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3DB789-E45B-4B70-9637-9B1898360208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7344FE-79F6-490F-ADEF-3457322E6A99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04D764-3F8A-41D6-A609-ABDA2F3B5D39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EB02A3-7665-4640-BBD9-A086230DC3FF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0EA5-BE6F-4F21-8AA8-6F00961CE428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1432F-F917-4CB8-9547-9168DB1D8B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43C62-5DD0-4AAA-9CB1-966297148ACF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11CA9-6DE8-467C-9AF0-73C41925AA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ACFE5-F7D6-4280-ABFF-2A2A1B5F9BB5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82C0-FD28-40EC-9B68-B76FB3D0D1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15AF-73BD-4E89-BA69-1DA62120081F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08C80-D452-459A-B3D9-726C4F1636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C52-0FE0-4E35-825E-2769048D5D4D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CFBFC-8E28-4655-868B-4FE745027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EA641-150F-4B51-AC50-CDB1BC696DF8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6A08-98FA-4ECC-B8E3-D9CEFB6975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BE404-CDF3-4F65-855E-C51D8A992149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B1D2-D59C-4BB2-919A-3D9D207482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38C29-6B98-4EFD-AD17-52A0B0CA4134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2B13C-66AE-41D6-AE35-C24E76B98D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AA4A6-0BB7-4C72-92DF-C7DF8D2895F4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8A0CE-84C4-470B-8A16-1B71AA100C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BC892-F893-4486-9A69-5F9AD348A1AD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55C48-8FC4-4702-974D-A9A10329EE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0643-C99B-43B7-889E-FA4F8F1D5FC2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3D14E-E861-4661-9E68-D4F2A69786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07486C-5859-4EEC-B927-F04DF7425FAF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554D12-0CD2-4555-ADD4-CC32E6AFB1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4929188" y="5072063"/>
            <a:ext cx="421481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3429000" y="5786438"/>
            <a:ext cx="1428750" cy="3381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857250" y="1785938"/>
            <a:ext cx="7523163" cy="1000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2824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928688" y="3357563"/>
            <a:ext cx="7500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63" y="142875"/>
            <a:ext cx="8001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детский сад «Рябинка» комбинированного вида 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р.п. Маслянино</a:t>
            </a:r>
          </a:p>
        </p:txBody>
      </p:sp>
      <p:pic>
        <p:nvPicPr>
          <p:cNvPr id="9" name="Рисунок 8" descr="D:\фотографии\день матери фотогр\DSC010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437311"/>
            <a:ext cx="5940425" cy="398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Экскурсия в супермаркет</a:t>
            </a:r>
          </a:p>
        </p:txBody>
      </p:sp>
      <p:pic>
        <p:nvPicPr>
          <p:cNvPr id="24579" name="Рисунок 6" descr="C:\Documents and Settings\Admin\Рабочий стол\фотки\SDC100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52578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7" descr="C:\Documents and Settings\Admin\Рабочий стол\фотки\SDC100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357563"/>
            <a:ext cx="29987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Магазин </a:t>
            </a:r>
            <a:b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«МОЛОЧНЫЕ ПРОДУКТЫ»</a:t>
            </a:r>
          </a:p>
        </p:txBody>
      </p:sp>
      <p:pic>
        <p:nvPicPr>
          <p:cNvPr id="26627" name="Picture 4" descr="F:\SDC101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3911600"/>
            <a:ext cx="39290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F:\SDC101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F:\SDC101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214438"/>
            <a:ext cx="4143375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Серия занятий на тему </a:t>
            </a:r>
            <a:b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«ЧТО ТАКОЕ МОЛОКО?»</a:t>
            </a:r>
          </a:p>
        </p:txBody>
      </p:sp>
      <p:pic>
        <p:nvPicPr>
          <p:cNvPr id="2765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2409825"/>
            <a:ext cx="29289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7" descr="C:\Documents and Settings\Admin\Рабочий стол\фотки\vfhbz\фильчукова 1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345598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8" descr="C:\Documents and Settings\Admin\Рабочий стол\фотки\vfhbz\фильчукова 19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357563"/>
            <a:ext cx="3322637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285750" y="0"/>
            <a:ext cx="8643938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Опыт №1</a:t>
            </a:r>
          </a:p>
          <a:p>
            <a:pPr algn="ctr" eaLnBrk="0" hangingPunct="0"/>
            <a:r>
              <a:rPr lang="ru-RU" sz="32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Модификация молока в простоквашу</a:t>
            </a:r>
          </a:p>
          <a:p>
            <a:pPr algn="just" eaLnBrk="0" hangingPunct="0"/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1"/>
          <p:cNvSpPr>
            <a:spLocks noChangeArrowheads="1"/>
          </p:cNvSpPr>
          <p:nvPr/>
        </p:nvSpPr>
        <p:spPr bwMode="auto">
          <a:xfrm>
            <a:off x="285750" y="1214438"/>
            <a:ext cx="8643938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холоде молоко не изменяется, хранится. В тепле молоко прокисает и превращается в новый продукт питания – простоквашу.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Рисунок 6" descr="C:\Documents and Settings\Admin\Рабочий стол\фотки\SDC100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79965">
            <a:off x="373063" y="1290638"/>
            <a:ext cx="33115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C:\Documents and Settings\Admin\Рабочий стол\фотки\SDC100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3" y="1262063"/>
            <a:ext cx="3302000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19"/>
          <p:cNvSpPr>
            <a:spLocks noChangeArrowheads="1"/>
          </p:cNvSpPr>
          <p:nvPr/>
        </p:nvSpPr>
        <p:spPr bwMode="auto">
          <a:xfrm>
            <a:off x="285750" y="0"/>
            <a:ext cx="835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Опыт №2 </a:t>
            </a:r>
          </a:p>
          <a:p>
            <a:pPr algn="ctr"/>
            <a:r>
              <a:rPr lang="ru-RU" sz="32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Модификация молока в творог</a:t>
            </a:r>
            <a:endParaRPr lang="ru-RU" sz="3200">
              <a:solidFill>
                <a:srgbClr val="002F8E"/>
              </a:solidFill>
            </a:endParaRP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214313" y="1071563"/>
            <a:ext cx="87153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ru-RU" sz="2400" b="1" u="sng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чтобы получить творог, нужно простоквашу нагреть до кипения и процедить.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Рисунок 6" descr="C:\Documents and Settings\Admin\Рабочий стол\фотки\SDC101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54035">
            <a:off x="296863" y="1481138"/>
            <a:ext cx="30353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7" descr="C:\Documents and Settings\Admin\Рабочий стол\фотки\SDC101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55682">
            <a:off x="5613400" y="1579563"/>
            <a:ext cx="3016250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8" descr="C:\Documents and Settings\Admin\Рабочий стол\фотки\SDC1012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2636838"/>
            <a:ext cx="302418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19"/>
          <p:cNvSpPr>
            <a:spLocks noChangeArrowheads="1"/>
          </p:cNvSpPr>
          <p:nvPr/>
        </p:nvSpPr>
        <p:spPr bwMode="auto">
          <a:xfrm>
            <a:off x="500063" y="0"/>
            <a:ext cx="82153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Опыт №3</a:t>
            </a:r>
          </a:p>
          <a:p>
            <a:pPr algn="ctr"/>
            <a:r>
              <a:rPr lang="ru-RU" sz="32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Модификация молока в йогурт</a:t>
            </a: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428625" y="2143125"/>
            <a:ext cx="842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 sz="1200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если в простоквашу (кефир) добавить ягоды или варенье, а потом сбить миксером, то получится йогурт.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Рисунок 7" descr="C:\Documents and Settings\Admin\Рабочий стол\фотки\SDC101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273685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8" descr="C:\Documents and Settings\Admin\Рабочий стол\фотки\SDC101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341438"/>
            <a:ext cx="34559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9" descr="C:\Documents and Settings\Admin\Рабочий стол\фотки\SDC101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349500"/>
            <a:ext cx="33289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19"/>
          <p:cNvSpPr>
            <a:spLocks noChangeArrowheads="1"/>
          </p:cNvSpPr>
          <p:nvPr/>
        </p:nvSpPr>
        <p:spPr bwMode="auto">
          <a:xfrm>
            <a:off x="500063" y="0"/>
            <a:ext cx="82153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Опыт №4</a:t>
            </a:r>
          </a:p>
          <a:p>
            <a:pPr algn="ctr"/>
            <a:r>
              <a:rPr lang="ru-RU" sz="32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Модификация сливок в сливочное масло</a:t>
            </a: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428625" y="2143125"/>
            <a:ext cx="842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 sz="1200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если сливки долго взбивать, то получится сливочное масло.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Рисунок 6" descr="C:\Documents and Settings\Admin\Рабочий стол\фотки\SDC101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57313"/>
            <a:ext cx="4105275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7" descr="C:\Documents and Settings\Admin\Рабочий стол\фотки\SDC101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43211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2F8E"/>
            </a:solidFill>
            <a:miter lim="800000"/>
            <a:headEnd/>
            <a:tailEnd/>
          </a:ln>
        </p:spPr>
      </p:pic>
      <p:sp>
        <p:nvSpPr>
          <p:cNvPr id="33794" name="Прямоугольник 5"/>
          <p:cNvSpPr>
            <a:spLocks noChangeArrowheads="1"/>
          </p:cNvSpPr>
          <p:nvPr/>
        </p:nvSpPr>
        <p:spPr bwMode="auto">
          <a:xfrm>
            <a:off x="1214438" y="0"/>
            <a:ext cx="6858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Молочное волшебство</a:t>
            </a:r>
          </a:p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0" y="1071563"/>
            <a:ext cx="90011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Налили молоко в плоскую тарелку.  Капнули на молоко в нескольких местах гуашь разного цвета. Ватную палочку обмакнули в средство. Жидкость для мытья посуды заставляет молоко и краситель смешиваться, в результате на поверхности молока получились красивые цветные завитки. </a:t>
            </a:r>
          </a:p>
        </p:txBody>
      </p:sp>
      <p:pic>
        <p:nvPicPr>
          <p:cNvPr id="33796" name="Рисунок 8" descr="C:\Users\все-все-все\Desktop\&amp;Изображение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8938"/>
            <a:ext cx="9144000" cy="3929062"/>
          </a:xfrm>
          <a:prstGeom prst="rect">
            <a:avLst/>
          </a:prstGeom>
          <a:noFill/>
          <a:ln w="9525">
            <a:solidFill>
              <a:srgbClr val="002F8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142875" y="214313"/>
            <a:ext cx="8858250" cy="642937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5842" name="Рисунок 16" descr="морожено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5072063"/>
            <a:ext cx="17097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2" descr="I76_0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357188"/>
            <a:ext cx="1833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3" descr="I76_05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214563"/>
            <a:ext cx="2103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4" descr="I76_07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85750"/>
            <a:ext cx="2085975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Рисунок 6" descr="I76_09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2928938"/>
            <a:ext cx="1709738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Рисунок 7" descr="I76_09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285750"/>
            <a:ext cx="184785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Рисунок 8" descr="1211270258_im30_14206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25" y="1643063"/>
            <a:ext cx="1905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Рисунок 10" descr="blinchiki_091021182720_091025003506_M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85750"/>
            <a:ext cx="11620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Рисунок 12" descr="1223826196715054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500" y="4857750"/>
            <a:ext cx="1928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Рисунок 13" descr="zapekanka_manaya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625" y="4429125"/>
            <a:ext cx="18573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2" name="Рисунок 17" descr="433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929063"/>
            <a:ext cx="18907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Рисунок 18" descr="I76_015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2143125"/>
            <a:ext cx="11747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Рисунок 5" descr="I76_080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2143125"/>
            <a:ext cx="14335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Рисунок 9" descr="1211948766_im30_30465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928938" y="3143250"/>
            <a:ext cx="1905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42910" y="1928802"/>
            <a:ext cx="94673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блины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28992" y="4214818"/>
            <a:ext cx="1025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оладьи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429124" y="1428736"/>
            <a:ext cx="1486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творожные</a:t>
            </a:r>
          </a:p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сырки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500958" y="1142984"/>
            <a:ext cx="114300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йогурт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2285992"/>
            <a:ext cx="1658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шоколадное </a:t>
            </a:r>
          </a:p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молоко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714488"/>
            <a:ext cx="1191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сырники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43702" y="2571744"/>
            <a:ext cx="2166389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молочный суп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3500438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сливки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4429132"/>
            <a:ext cx="1665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шоколадный</a:t>
            </a:r>
          </a:p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йогурт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929190" y="5857892"/>
            <a:ext cx="1932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молочная каша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072330" y="6072206"/>
            <a:ext cx="1470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мороженое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357554" y="6215082"/>
            <a:ext cx="876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омлет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42844" y="5857892"/>
            <a:ext cx="2735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творожные, крупяные</a:t>
            </a:r>
          </a:p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запеканки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3714752"/>
            <a:ext cx="13550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творог со </a:t>
            </a:r>
          </a:p>
          <a:p>
            <a:pPr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сметаной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42938"/>
            <a:ext cx="9144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6867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38"/>
          </a:xfrm>
        </p:spPr>
        <p:txBody>
          <a:bodyPr/>
          <a:lstStyle/>
          <a:p>
            <a:r>
              <a:rPr lang="ru-RU" sz="24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Рекламные газеты, шпаргалки</a:t>
            </a:r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«Пейте, дети молоко, будете здоровы!»</a:t>
            </a:r>
          </a:p>
        </p:txBody>
      </p:sp>
      <p:pic>
        <p:nvPicPr>
          <p:cNvPr id="36868" name="Picture 3" descr="C:\Users\Luyba\Desktop\фото\SDC101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50"/>
            <a:ext cx="5786438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2" descr="C:\Users\Luyba\Desktop\фото\SDC101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5297">
            <a:off x="2851150" y="1381125"/>
            <a:ext cx="6069013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5" descr="hohmodrom_korov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928813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7"/>
          <p:cNvSpPr txBox="1">
            <a:spLocks noChangeArrowheads="1"/>
          </p:cNvSpPr>
          <p:nvPr/>
        </p:nvSpPr>
        <p:spPr bwMode="auto">
          <a:xfrm>
            <a:off x="4929188" y="5072063"/>
            <a:ext cx="421481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TextBox 8"/>
          <p:cNvSpPr txBox="1">
            <a:spLocks noChangeArrowheads="1"/>
          </p:cNvSpPr>
          <p:nvPr/>
        </p:nvSpPr>
        <p:spPr bwMode="auto">
          <a:xfrm>
            <a:off x="3429000" y="5786438"/>
            <a:ext cx="1428750" cy="3381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857250" y="1785938"/>
            <a:ext cx="7523163" cy="1000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2824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8286807" cy="2714644"/>
          </a:xfrm>
          <a:prstGeom prst="rect">
            <a:avLst/>
          </a:prstGeom>
          <a:noFill/>
        </p:spPr>
        <p:txBody>
          <a:bodyPr>
            <a:prstTxWarp prst="textCurve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Исследовательский проект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«Молоко и молочные продукты»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928688" y="3357563"/>
            <a:ext cx="75009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Творческое название: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Молочная сказка»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воспитанники подготовительной группы, родители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СитниковаТ.Н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Краснокутская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42938"/>
            <a:ext cx="9144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8915" name="Заголовок 5"/>
          <p:cNvSpPr>
            <a:spLocks noGrp="1"/>
          </p:cNvSpPr>
          <p:nvPr>
            <p:ph type="title"/>
          </p:nvPr>
        </p:nvSpPr>
        <p:spPr>
          <a:xfrm>
            <a:off x="142875" y="0"/>
            <a:ext cx="8858250" cy="1214438"/>
          </a:xfrm>
        </p:spPr>
        <p:txBody>
          <a:bodyPr/>
          <a:lstStyle/>
          <a:p>
            <a:r>
              <a:rPr lang="ru-RU" sz="32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«Коровушка-кормилица»</a:t>
            </a:r>
          </a:p>
        </p:txBody>
      </p:sp>
      <p:pic>
        <p:nvPicPr>
          <p:cNvPr id="38916" name="Picture 2" descr="C:\Users\Luyba\Desktop\фото\SDC101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97116">
            <a:off x="139700" y="1333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4" descr="C:\Users\Luyba\Desktop\фото\SDC101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2786063"/>
            <a:ext cx="5072062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42938"/>
            <a:ext cx="9144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63" name="Рисунок 8" descr="F:\фото\SDC101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3644900"/>
            <a:ext cx="25923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9" descr="F:\фото\SDC101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51031">
            <a:off x="268288" y="977900"/>
            <a:ext cx="3827462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Рисунок 10" descr="F:\фото\SDC1016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60211">
            <a:off x="4498975" y="1830388"/>
            <a:ext cx="41402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Прямоугольник 5"/>
          <p:cNvSpPr>
            <a:spLocks noChangeArrowheads="1"/>
          </p:cNvSpPr>
          <p:nvPr/>
        </p:nvSpPr>
        <p:spPr bwMode="auto">
          <a:xfrm>
            <a:off x="214313" y="500063"/>
            <a:ext cx="4071937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>
              <a:solidFill>
                <a:srgbClr val="FF0000"/>
              </a:solidFill>
            </a:endParaRP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ЧТО МЫ ЗНАЛИ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Молоко дает корова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Корова живет в сарае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Корова пасется на лугу и ест травку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Молоко белое, продается в магазине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Из молока варят кашу</a:t>
            </a:r>
          </a:p>
          <a:p>
            <a:pP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В магазин молоко привозит машина</a:t>
            </a:r>
          </a:p>
        </p:txBody>
      </p:sp>
      <p:sp>
        <p:nvSpPr>
          <p:cNvPr id="43011" name="Прямоугольник 6"/>
          <p:cNvSpPr>
            <a:spLocks noChangeArrowheads="1"/>
          </p:cNvSpPr>
          <p:nvPr/>
        </p:nvSpPr>
        <p:spPr bwMode="auto">
          <a:xfrm>
            <a:off x="4286250" y="1000125"/>
            <a:ext cx="4643438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ЧТО МЫ      ЗНАЛИ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Из молока делают творог, сметану, сыр, йогурт, простоквашу.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Из молока готовят разные очень вкусные и полезные блюда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Если не употреблять молоко в пищу будет слабое здоровье 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В нашем районе много коров на животноводческом  комплексе, где за ними ухаживают животноводы, ветеринары, телятницы, доярки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уходе за коровами, кормлении животных большую помощь человеку оказывает техника</a:t>
            </a:r>
          </a:p>
          <a:p>
            <a:pPr algn="just"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Молоко привозят в магазин с молокозавода, где его перерабатывают и изготавливают молочную продукцию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928670"/>
            <a:ext cx="547899" cy="523220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Wave2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8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3013" name="Picture 8" descr="moo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000125" y="3286125"/>
            <a:ext cx="2500313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42938"/>
            <a:ext cx="9144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36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4035" name="Прямоугольник 5"/>
          <p:cNvSpPr>
            <a:spLocks noChangeArrowheads="1"/>
          </p:cNvSpPr>
          <p:nvPr/>
        </p:nvSpPr>
        <p:spPr bwMode="auto">
          <a:xfrm>
            <a:off x="250825" y="1052513"/>
            <a:ext cx="50419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молоке полезных много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Витаминов и веществ.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Пейте молоко парное,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Чтобы кариес исчез,</a:t>
            </a:r>
          </a:p>
          <a:p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Чтобы кости были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крепки,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Не болела голова,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Настроение чтобы было</a:t>
            </a:r>
          </a:p>
          <a:p>
            <a:r>
              <a:rPr lang="ru-RU" sz="2800" b="1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 Превеселое всегда.</a:t>
            </a:r>
          </a:p>
        </p:txBody>
      </p:sp>
      <p:pic>
        <p:nvPicPr>
          <p:cNvPr id="44036" name="Рисунок 3" descr="untitledб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016000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76778" y="5040709"/>
            <a:ext cx="5824189" cy="6905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Будьте здоровы!</a:t>
            </a:r>
          </a:p>
        </p:txBody>
      </p:sp>
      <p:pic>
        <p:nvPicPr>
          <p:cNvPr id="44038" name="Рисунок 1" descr="golova7-208x21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9700" y="5013325"/>
            <a:ext cx="18018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85725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002F8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Основополагающий вопрос</a:t>
            </a:r>
            <a:endParaRPr lang="ru-RU" sz="2400" b="1" dirty="0">
              <a:solidFill>
                <a:srgbClr val="002F8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000240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МОЛОКО?</a:t>
            </a:r>
          </a:p>
        </p:txBody>
      </p:sp>
      <p:pic>
        <p:nvPicPr>
          <p:cNvPr id="17412" name="Picture 2" descr="C:\Users\все-все-все\Desktop\картинки\3a30d2f5a1b5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3786188"/>
            <a:ext cx="20510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3714750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8050"/>
            <a:ext cx="2286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1785938" y="857250"/>
            <a:ext cx="2500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00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357188" y="1500188"/>
            <a:ext cx="84296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Дети дошкольного возраста не понимают значимость молока и молочных продуктов в развитии организма человека.</a:t>
            </a:r>
          </a:p>
          <a:p>
            <a:pPr fontAlgn="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Обогатить знания детей о молоке, как о ценном и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полезном продукте для роста детского организма.</a:t>
            </a:r>
          </a:p>
          <a:p>
            <a:pPr algn="just" fontAlgn="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endParaRPr lang="ru-RU" sz="2000" b="1">
              <a:solidFill>
                <a:srgbClr val="002060"/>
              </a:solidFill>
            </a:endParaRPr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1714500" y="2428875"/>
            <a:ext cx="342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2071688" y="2643188"/>
            <a:ext cx="2500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00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2143125" y="928688"/>
            <a:ext cx="5500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Проблемные вопросы</a:t>
            </a:r>
          </a:p>
        </p:txBody>
      </p:sp>
      <p:sp>
        <p:nvSpPr>
          <p:cNvPr id="9" name="Волна 8"/>
          <p:cNvSpPr/>
          <p:nvPr/>
        </p:nvSpPr>
        <p:spPr>
          <a:xfrm>
            <a:off x="428625" y="1857375"/>
            <a:ext cx="8429625" cy="1285875"/>
          </a:xfrm>
          <a:prstGeom prst="wav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Откуда пришло молоко?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28625" y="3143250"/>
            <a:ext cx="8429625" cy="1357313"/>
          </a:xfrm>
          <a:prstGeom prst="wav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Полезно ли молоко для человека?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28625" y="4500563"/>
            <a:ext cx="8429625" cy="1285875"/>
          </a:xfrm>
          <a:prstGeom prst="wav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бывают молочные продукты питания?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ЭКСКУРСИЯ</a:t>
            </a:r>
            <a:b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животноводческий комплекс ООО «СИБИРСКАЯ НИВА»</a:t>
            </a:r>
          </a:p>
        </p:txBody>
      </p:sp>
      <p:pic>
        <p:nvPicPr>
          <p:cNvPr id="19459" name="Рисунок 7" descr="C:\Documents and Settings\Admin\Рабочий стол\фотки\SDC100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92430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C:\Documents and Settings\Admin\Рабочий стол\фотки\SDC100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349500"/>
            <a:ext cx="4608512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28625" y="2428875"/>
            <a:ext cx="82153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anchor="ctr">
            <a:normAutofit fontScale="8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200" b="1" spc="300" dirty="0">
              <a:solidFill>
                <a:srgbClr val="FFC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0483" name="Рисунок 4" descr="C:\Documents and Settings\Admin\Рабочий стол\фотки\SDC100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4500563" cy="3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7" descr="C:\Documents and Settings\Admin\Рабочий стол\фотки\SDC100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950" y="1700213"/>
            <a:ext cx="4464050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4" descr="C:\Documents and Settings\Admin\Рабочий стол\фотки\SDC10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84313"/>
            <a:ext cx="48593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C:\Documents and Settings\Admin\Рабочий стол\фотки\SDC100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981075"/>
            <a:ext cx="3600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«Учёное молоко» пришлось по вкусу нашим малышам</a:t>
            </a:r>
          </a:p>
        </p:txBody>
      </p:sp>
      <p:pic>
        <p:nvPicPr>
          <p:cNvPr id="22531" name="Picture 8" descr="SDC1019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19238"/>
            <a:ext cx="43561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9" descr="SDC1019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565400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413</Words>
  <Application>Microsoft Office PowerPoint</Application>
  <PresentationFormat>Экран (4:3)</PresentationFormat>
  <Paragraphs>160</Paragraphs>
  <Slides>23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ЭКСКУРСИЯ животноводческий комплекс ООО «СИБИРСКАЯ НИВА»</vt:lpstr>
      <vt:lpstr>Презентация PowerPoint</vt:lpstr>
      <vt:lpstr>Презентация PowerPoint</vt:lpstr>
      <vt:lpstr>«Учёное молоко» пришлось по вкусу нашим малышам</vt:lpstr>
      <vt:lpstr>Экскурсия в супермаркет</vt:lpstr>
      <vt:lpstr>Магазин  «МОЛОЧНЫЕ ПРОДУКТЫ»</vt:lpstr>
      <vt:lpstr>Серия занятий на тему  «ЧТО ТАКОЕ МОЛОКО?»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Рекламные газеты, шпаргалки «Пейте, дети молоко, будете здоровы!»</vt:lpstr>
      <vt:lpstr> «Коровушка-кормилица»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все-все-все</dc:creator>
  <cp:lastModifiedBy>Сергей</cp:lastModifiedBy>
  <cp:revision>135</cp:revision>
  <dcterms:created xsi:type="dcterms:W3CDTF">2013-02-02T18:54:10Z</dcterms:created>
  <dcterms:modified xsi:type="dcterms:W3CDTF">2019-01-09T17:53:50Z</dcterms:modified>
</cp:coreProperties>
</file>