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12" Type="http://schemas.openxmlformats.org/officeDocument/2006/relationships/image" Target="../media/image1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8.jpeg"/><Relationship Id="rId5" Type="http://schemas.openxmlformats.org/officeDocument/2006/relationships/image" Target="../media/image4.jpeg"/><Relationship Id="rId10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9.jpeg"/><Relationship Id="rId7" Type="http://schemas.openxmlformats.org/officeDocument/2006/relationships/image" Target="../media/image7.jpeg"/><Relationship Id="rId12" Type="http://schemas.openxmlformats.org/officeDocument/2006/relationships/image" Target="../media/image1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8.jpeg"/><Relationship Id="rId5" Type="http://schemas.openxmlformats.org/officeDocument/2006/relationships/image" Target="../media/image12.jpeg"/><Relationship Id="rId10" Type="http://schemas.openxmlformats.org/officeDocument/2006/relationships/image" Target="../media/image3.jpeg"/><Relationship Id="rId4" Type="http://schemas.openxmlformats.org/officeDocument/2006/relationships/image" Target="../media/image4.jpeg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51760433_nature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21"/>
            <a:ext cx="9144000" cy="6858000"/>
          </a:xfrm>
          <a:prstGeom prst="rect">
            <a:avLst/>
          </a:prstGeom>
        </p:spPr>
      </p:pic>
      <p:pic>
        <p:nvPicPr>
          <p:cNvPr id="3" name="Рисунок 2" descr="Neznaik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5" y="797692"/>
            <a:ext cx="3263539" cy="5345952"/>
          </a:xfrm>
          <a:prstGeom prst="rect">
            <a:avLst/>
          </a:prstGeom>
        </p:spPr>
      </p:pic>
      <p:pic>
        <p:nvPicPr>
          <p:cNvPr id="4" name="Рисунок 3" descr="04_nature_scenes_animal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15206" y="214290"/>
            <a:ext cx="1758300" cy="1318725"/>
          </a:xfrm>
          <a:prstGeom prst="rect">
            <a:avLst/>
          </a:prstGeom>
        </p:spPr>
      </p:pic>
      <p:pic>
        <p:nvPicPr>
          <p:cNvPr id="5" name="Рисунок 4" descr="35-Animal-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071810"/>
            <a:ext cx="1928826" cy="1446620"/>
          </a:xfrm>
          <a:prstGeom prst="rect">
            <a:avLst/>
          </a:prstGeom>
        </p:spPr>
      </p:pic>
      <p:pic>
        <p:nvPicPr>
          <p:cNvPr id="6" name="Рисунок 5" descr="76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43636" y="1571612"/>
            <a:ext cx="1714512" cy="1285884"/>
          </a:xfrm>
          <a:prstGeom prst="rect">
            <a:avLst/>
          </a:prstGeom>
        </p:spPr>
      </p:pic>
      <p:pic>
        <p:nvPicPr>
          <p:cNvPr id="7" name="Рисунок 6" descr="8817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00100" y="1571612"/>
            <a:ext cx="1809731" cy="1357298"/>
          </a:xfrm>
          <a:prstGeom prst="rect">
            <a:avLst/>
          </a:prstGeom>
        </p:spPr>
      </p:pic>
      <p:pic>
        <p:nvPicPr>
          <p:cNvPr id="8" name="Рисунок 7" descr="18102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58082" y="3000372"/>
            <a:ext cx="1619229" cy="1214422"/>
          </a:xfrm>
          <a:prstGeom prst="rect">
            <a:avLst/>
          </a:prstGeom>
        </p:spPr>
      </p:pic>
      <p:pic>
        <p:nvPicPr>
          <p:cNvPr id="9" name="Рисунок 8" descr="ba7a2105d2ad38979674ea02ae95bd11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43570" y="4286256"/>
            <a:ext cx="1568151" cy="1285884"/>
          </a:xfrm>
          <a:prstGeom prst="rect">
            <a:avLst/>
          </a:prstGeom>
        </p:spPr>
      </p:pic>
      <p:pic>
        <p:nvPicPr>
          <p:cNvPr id="11" name="Рисунок 10" descr="short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42844" y="142852"/>
            <a:ext cx="1746240" cy="1309680"/>
          </a:xfrm>
          <a:prstGeom prst="rect">
            <a:avLst/>
          </a:prstGeom>
        </p:spPr>
      </p:pic>
      <p:pic>
        <p:nvPicPr>
          <p:cNvPr id="12" name="Рисунок 11" descr="katidog2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86644" y="5214950"/>
            <a:ext cx="1714512" cy="1468050"/>
          </a:xfrm>
          <a:prstGeom prst="rect">
            <a:avLst/>
          </a:prstGeom>
        </p:spPr>
      </p:pic>
      <p:pic>
        <p:nvPicPr>
          <p:cNvPr id="13" name="Рисунок 12" descr="images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14480" y="4572008"/>
            <a:ext cx="1718308" cy="1247897"/>
          </a:xfrm>
          <a:prstGeom prst="rect">
            <a:avLst/>
          </a:prstGeom>
        </p:spPr>
      </p:pic>
      <p:pic>
        <p:nvPicPr>
          <p:cNvPr id="14" name="Рисунок 13" descr="images (1)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5500702"/>
            <a:ext cx="1571604" cy="1183254"/>
          </a:xfrm>
          <a:prstGeom prst="rect">
            <a:avLst/>
          </a:prstGeom>
        </p:spPr>
      </p:pic>
      <p:pic>
        <p:nvPicPr>
          <p:cNvPr id="15" name="Рисунок 14" descr="04_nature_scenes_animal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68" y="214290"/>
            <a:ext cx="1758300" cy="13187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REST-1735407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sh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000108"/>
            <a:ext cx="1746240" cy="1309680"/>
          </a:xfrm>
          <a:prstGeom prst="rect">
            <a:avLst/>
          </a:prstGeom>
        </p:spPr>
      </p:pic>
      <p:pic>
        <p:nvPicPr>
          <p:cNvPr id="5" name="Рисунок 4" descr="8817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28860" y="1714488"/>
            <a:ext cx="1809731" cy="1357298"/>
          </a:xfrm>
          <a:prstGeom prst="rect">
            <a:avLst/>
          </a:prstGeom>
        </p:spPr>
      </p:pic>
      <p:pic>
        <p:nvPicPr>
          <p:cNvPr id="6" name="Рисунок 5" descr="35-Animal-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3357562"/>
            <a:ext cx="1928826" cy="144662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86050" y="5214950"/>
            <a:ext cx="1718308" cy="1247897"/>
          </a:xfrm>
          <a:prstGeom prst="rect">
            <a:avLst/>
          </a:prstGeom>
        </p:spPr>
      </p:pic>
      <p:pic>
        <p:nvPicPr>
          <p:cNvPr id="8" name="Рисунок 7" descr="images (1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720" y="5286388"/>
            <a:ext cx="1571604" cy="1183254"/>
          </a:xfrm>
          <a:prstGeom prst="rect">
            <a:avLst/>
          </a:prstGeom>
        </p:spPr>
      </p:pic>
      <p:pic>
        <p:nvPicPr>
          <p:cNvPr id="10" name="Рисунок 9" descr="04_nature_scenes_animal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72330" y="928670"/>
            <a:ext cx="1758300" cy="1318725"/>
          </a:xfrm>
          <a:prstGeom prst="rect">
            <a:avLst/>
          </a:prstGeom>
        </p:spPr>
      </p:pic>
      <p:pic>
        <p:nvPicPr>
          <p:cNvPr id="11" name="Рисунок 10" descr="764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072066" y="1928802"/>
            <a:ext cx="1714512" cy="1285884"/>
          </a:xfrm>
          <a:prstGeom prst="rect">
            <a:avLst/>
          </a:prstGeom>
        </p:spPr>
      </p:pic>
      <p:pic>
        <p:nvPicPr>
          <p:cNvPr id="12" name="Рисунок 11" descr="18102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000496" y="3643314"/>
            <a:ext cx="1619229" cy="1214422"/>
          </a:xfrm>
          <a:prstGeom prst="rect">
            <a:avLst/>
          </a:prstGeom>
        </p:spPr>
      </p:pic>
      <p:pic>
        <p:nvPicPr>
          <p:cNvPr id="13" name="Рисунок 12" descr="ba7a2105d2ad38979674ea02ae95bd11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72330" y="3571876"/>
            <a:ext cx="1568151" cy="1285884"/>
          </a:xfrm>
          <a:prstGeom prst="rect">
            <a:avLst/>
          </a:prstGeom>
        </p:spPr>
      </p:pic>
      <p:pic>
        <p:nvPicPr>
          <p:cNvPr id="14" name="Рисунок 13" descr="katidog2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72198" y="5143512"/>
            <a:ext cx="1714512" cy="14680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7 -0.05251 L 0.01094 -0.4890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-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86 -0.00093 L 0.48941 -0.0009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63 -0.00046 L -0.30572 0.0205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1  E" pathEditMode="relative" ptsTypes=""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ревенский-до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sh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107" y="5138012"/>
            <a:ext cx="1966834" cy="1475126"/>
          </a:xfrm>
          <a:prstGeom prst="rect">
            <a:avLst/>
          </a:prstGeom>
        </p:spPr>
      </p:pic>
      <p:pic>
        <p:nvPicPr>
          <p:cNvPr id="4" name="Рисунок 3" descr="35-Animal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5054" y="3455510"/>
            <a:ext cx="1928826" cy="1446620"/>
          </a:xfrm>
          <a:prstGeom prst="rect">
            <a:avLst/>
          </a:prstGeom>
        </p:spPr>
      </p:pic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1760" y="5138012"/>
            <a:ext cx="2012672" cy="1515332"/>
          </a:xfrm>
          <a:prstGeom prst="rect">
            <a:avLst/>
          </a:prstGeom>
        </p:spPr>
      </p:pic>
      <p:pic>
        <p:nvPicPr>
          <p:cNvPr id="6" name="Рисунок 5" descr="8817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3794" y="3443968"/>
            <a:ext cx="1859934" cy="1458162"/>
          </a:xfrm>
          <a:prstGeom prst="rect">
            <a:avLst/>
          </a:prstGeom>
        </p:spPr>
      </p:pic>
      <p:pic>
        <p:nvPicPr>
          <p:cNvPr id="7" name="Рисунок 6" descr="18102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95055" y="5138012"/>
            <a:ext cx="1928826" cy="1446620"/>
          </a:xfrm>
          <a:prstGeom prst="rect">
            <a:avLst/>
          </a:prstGeom>
        </p:spPr>
      </p:pic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3794" y="141412"/>
            <a:ext cx="1859934" cy="1350751"/>
          </a:xfrm>
          <a:prstGeom prst="rect">
            <a:avLst/>
          </a:prstGeom>
        </p:spPr>
      </p:pic>
      <p:pic>
        <p:nvPicPr>
          <p:cNvPr id="9" name="Рисунок 8" descr="764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895054" y="1768066"/>
            <a:ext cx="1928826" cy="1446620"/>
          </a:xfrm>
          <a:prstGeom prst="rect">
            <a:avLst/>
          </a:prstGeom>
        </p:spPr>
      </p:pic>
      <p:pic>
        <p:nvPicPr>
          <p:cNvPr id="10" name="Рисунок 9" descr="04_nature_scenes_animals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895054" y="141412"/>
            <a:ext cx="1928826" cy="1446620"/>
          </a:xfrm>
          <a:prstGeom prst="rect">
            <a:avLst/>
          </a:prstGeom>
        </p:spPr>
      </p:pic>
      <p:pic>
        <p:nvPicPr>
          <p:cNvPr id="11" name="Рисунок 10" descr="ba7a2105d2ad38979674ea02ae95bd11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2709" y="1689540"/>
            <a:ext cx="1859934" cy="1525146"/>
          </a:xfrm>
          <a:prstGeom prst="rect">
            <a:avLst/>
          </a:prstGeom>
        </p:spPr>
      </p:pic>
      <p:pic>
        <p:nvPicPr>
          <p:cNvPr id="12" name="Рисунок 11" descr="katidog2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18612" y="5138012"/>
            <a:ext cx="1941619" cy="14680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8125 L 0.00018 0.2814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018 -0.00394 L 0.27848 -0.0039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57 0.00231 L 0.28629 0.00231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Ольга</cp:lastModifiedBy>
  <cp:revision>7</cp:revision>
  <dcterms:created xsi:type="dcterms:W3CDTF">2014-02-19T17:32:41Z</dcterms:created>
  <dcterms:modified xsi:type="dcterms:W3CDTF">2014-02-21T11:39:15Z</dcterms:modified>
</cp:coreProperties>
</file>