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1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26.10.2018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mtClean="0"/>
              <a:t>Do       </a:t>
            </a:r>
            <a:br>
              <a:rPr lang="en-US" smtClean="0"/>
            </a:br>
            <a:r>
              <a:rPr lang="en-US" smtClean="0"/>
              <a:t>Does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6" name="Picture 4" descr="https://en.islcollective.com/preview/201111/f/do-or-does-activities-promoting-classroom-dynamics-group-form_13060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8215338" cy="55911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O or DOES?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428604"/>
            <a:ext cx="7202507" cy="62229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O or DOES?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0042"/>
            <a:ext cx="8059763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DO or DOES?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8988425" cy="57229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DO or DOES?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42918"/>
            <a:ext cx="7916887" cy="52942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0</TotalTime>
  <Words>1</Words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Изящная</vt:lpstr>
      <vt:lpstr>Do        Does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       Does</dc:title>
  <dc:creator>User</dc:creator>
  <cp:lastModifiedBy>User</cp:lastModifiedBy>
  <cp:revision>2</cp:revision>
  <dcterms:created xsi:type="dcterms:W3CDTF">2018-04-26T18:59:07Z</dcterms:created>
  <dcterms:modified xsi:type="dcterms:W3CDTF">2018-10-26T17:14:50Z</dcterms:modified>
</cp:coreProperties>
</file>