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0DB0D5-CA06-42F6-B789-B83963897D11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858AA1-3574-4157-AEB9-46A6C016CBF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116632"/>
            <a:ext cx="5364088" cy="4464496"/>
          </a:xfrm>
        </p:spPr>
        <p:txBody>
          <a:bodyPr>
            <a:noAutofit/>
          </a:bodyPr>
          <a:lstStyle/>
          <a:p>
            <a:r>
              <a:rPr lang="ru-RU" sz="6600" dirty="0" smtClean="0">
                <a:effectLst/>
              </a:rPr>
              <a:t>Достопримечательности города – героя Мурманска.</a:t>
            </a:r>
            <a:endParaRPr lang="ru-RU" sz="66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869160"/>
            <a:ext cx="4974376" cy="1752600"/>
          </a:xfrm>
        </p:spPr>
        <p:txBody>
          <a:bodyPr/>
          <a:lstStyle/>
          <a:p>
            <a:r>
              <a:rPr lang="ru-RU" dirty="0" smtClean="0"/>
              <a:t>Выполнила: Андреева Варвара,</a:t>
            </a:r>
          </a:p>
          <a:p>
            <a:r>
              <a:rPr lang="ru-RU" dirty="0"/>
              <a:t> </a:t>
            </a:r>
            <a:r>
              <a:rPr lang="ru-RU" dirty="0" smtClean="0"/>
              <a:t> ученица  </a:t>
            </a:r>
            <a:r>
              <a:rPr lang="ru-RU" dirty="0" smtClean="0"/>
              <a:t>4 </a:t>
            </a:r>
            <a:r>
              <a:rPr lang="ru-RU" dirty="0" smtClean="0"/>
              <a:t>«Б» класса </a:t>
            </a:r>
          </a:p>
          <a:p>
            <a:r>
              <a:rPr lang="ru-RU" dirty="0" smtClean="0"/>
              <a:t> МБОУ МАЛ </a:t>
            </a:r>
            <a:r>
              <a:rPr lang="ru-RU" dirty="0" err="1" smtClean="0"/>
              <a:t>г.Мурманска</a:t>
            </a:r>
            <a:r>
              <a:rPr lang="ru-RU" dirty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2" t="7273" r="9681" b="6464"/>
          <a:stretch/>
        </p:blipFill>
        <p:spPr>
          <a:xfrm>
            <a:off x="0" y="0"/>
            <a:ext cx="3707904" cy="68580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6781494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192" y="836712"/>
            <a:ext cx="2606824" cy="1800200"/>
          </a:xfrm>
        </p:spPr>
        <p:txBody>
          <a:bodyPr>
            <a:normAutofit/>
          </a:bodyPr>
          <a:lstStyle/>
          <a:p>
            <a:r>
              <a:rPr lang="ru-RU" sz="2400" b="1" dirty="0"/>
              <a:t>Памятник ждущей </a:t>
            </a:r>
            <a:r>
              <a:rPr lang="ru-RU" sz="2400" dirty="0"/>
              <a:t>- памятник женщине, ждущей своего </a:t>
            </a:r>
            <a:r>
              <a:rPr lang="ru-RU" sz="2400" dirty="0" smtClean="0"/>
              <a:t>моряка.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6" r="12273"/>
          <a:stretch/>
        </p:blipFill>
        <p:spPr>
          <a:xfrm>
            <a:off x="179512" y="116632"/>
            <a:ext cx="6048672" cy="662473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7235340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4890"/>
            <a:ext cx="5328592" cy="2259632"/>
          </a:xfrm>
        </p:spPr>
        <p:txBody>
          <a:bodyPr>
            <a:noAutofit/>
          </a:bodyPr>
          <a:lstStyle/>
          <a:p>
            <a:r>
              <a:rPr lang="ru-RU" sz="6600" dirty="0" smtClean="0"/>
              <a:t>Спасибо за    внимание!!!</a:t>
            </a:r>
            <a:endParaRPr lang="ru-RU" sz="6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33650"/>
            <a:ext cx="8640960" cy="420771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632937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188640"/>
            <a:ext cx="2880320" cy="604867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Памятник </a:t>
            </a:r>
            <a:r>
              <a:rPr lang="ru-RU" sz="2400" b="1" dirty="0"/>
              <a:t>воинам 6-й Героической комсомольской батареи</a:t>
            </a:r>
            <a:r>
              <a:rPr lang="ru-RU" sz="2400" dirty="0"/>
              <a:t> был главным военным мемориалом города. Именно здесь горел Вечный огонь </a:t>
            </a:r>
            <a:r>
              <a:rPr lang="ru-RU" sz="2400" dirty="0" smtClean="0"/>
              <a:t>Памяти до тех </a:t>
            </a:r>
            <a:r>
              <a:rPr lang="ru-RU" sz="2400" dirty="0"/>
              <a:t>пор пока не открыли мемориал «Защитникам Советского Заполярья в годы Великой Отечественной Войны» («Алёшу</a:t>
            </a:r>
            <a:r>
              <a:rPr lang="ru-RU" sz="2400" dirty="0" smtClean="0"/>
              <a:t>»).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1214"/>
            <a:ext cx="5832648" cy="66247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4591402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56176" y="764704"/>
            <a:ext cx="2678832" cy="5301208"/>
          </a:xfrm>
        </p:spPr>
        <p:txBody>
          <a:bodyPr>
            <a:normAutofit/>
          </a:bodyPr>
          <a:lstStyle/>
          <a:p>
            <a:r>
              <a:rPr lang="ru-RU" sz="2400" dirty="0"/>
              <a:t>Каменный защитник Заполярья, 35 метровый </a:t>
            </a:r>
            <a:r>
              <a:rPr lang="ru-RU" sz="2400" b="1" dirty="0"/>
              <a:t>монумент в память «Неизвестному Солдату», </a:t>
            </a:r>
            <a:r>
              <a:rPr lang="ru-RU" sz="2400" dirty="0"/>
              <a:t>являясь одним из самых больших памятников России, в народе получил ласковое прозвище «Алёша».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9" r="10000" b="7226"/>
          <a:stretch/>
        </p:blipFill>
        <p:spPr>
          <a:xfrm>
            <a:off x="0" y="116632"/>
            <a:ext cx="6012160" cy="659735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46235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188640"/>
            <a:ext cx="2606824" cy="619268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Памятник </a:t>
            </a:r>
            <a:r>
              <a:rPr lang="ru-RU" sz="2400" b="1" dirty="0" err="1" smtClean="0"/>
              <a:t>мурманчанину</a:t>
            </a:r>
            <a:r>
              <a:rPr lang="ru-RU" sz="2400" b="1" dirty="0" smtClean="0"/>
              <a:t> </a:t>
            </a:r>
            <a:r>
              <a:rPr lang="ru-RU" sz="2400" b="1" dirty="0"/>
              <a:t>Герою Советского Союза Анатолию </a:t>
            </a:r>
            <a:r>
              <a:rPr lang="ru-RU" sz="2400" b="1" dirty="0" smtClean="0"/>
              <a:t>Фёдоровичу </a:t>
            </a:r>
            <a:r>
              <a:rPr lang="ru-RU" sz="2400" b="1" dirty="0" err="1" smtClean="0"/>
              <a:t>Бредову</a:t>
            </a:r>
            <a:r>
              <a:rPr lang="ru-RU" sz="2400" b="1" dirty="0"/>
              <a:t>. </a:t>
            </a:r>
            <a:r>
              <a:rPr lang="ru-RU" sz="2400" dirty="0"/>
              <a:t>Высота скульптуры составляет три метра и изображает отважного солдата во </a:t>
            </a:r>
            <a:r>
              <a:rPr lang="ru-RU" sz="2400" dirty="0" smtClean="0"/>
              <a:t>время его подвига.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0" t="3269" r="22727"/>
          <a:stretch/>
        </p:blipFill>
        <p:spPr>
          <a:xfrm>
            <a:off x="107504" y="116632"/>
            <a:ext cx="6048672" cy="66247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559019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548680"/>
            <a:ext cx="2880320" cy="603728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Мемориал  Рыбакам и кораблям тралового </a:t>
            </a:r>
            <a:r>
              <a:rPr lang="ru-RU" sz="2400" b="1" dirty="0" smtClean="0"/>
              <a:t>флота. </a:t>
            </a:r>
            <a:r>
              <a:rPr lang="ru-RU" sz="2400" dirty="0" smtClean="0"/>
              <a:t>В </a:t>
            </a:r>
            <a:r>
              <a:rPr lang="ru-RU" sz="2400" dirty="0"/>
              <a:t>нижней части памятник опоясан кольцом из нержавеющей стали – на кольце выгравирована надпись: “Вечная слава морякам </a:t>
            </a:r>
            <a:r>
              <a:rPr lang="ru-RU" sz="2400" dirty="0" err="1"/>
              <a:t>тралфлота</a:t>
            </a:r>
            <a:r>
              <a:rPr lang="ru-RU" sz="2400" dirty="0"/>
              <a:t>, погибшим при защите Советского Заполярья в годы Великой Отечественной войны”.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8" r="19428"/>
          <a:stretch/>
        </p:blipFill>
        <p:spPr>
          <a:xfrm>
            <a:off x="179512" y="116632"/>
            <a:ext cx="5760640" cy="66247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094749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404664"/>
            <a:ext cx="2880320" cy="5616624"/>
          </a:xfrm>
        </p:spPr>
        <p:txBody>
          <a:bodyPr>
            <a:normAutofit/>
          </a:bodyPr>
          <a:lstStyle/>
          <a:p>
            <a:r>
              <a:rPr lang="ru-RU" sz="2400" b="1" dirty="0"/>
              <a:t>Памятник пограничникам Арктики. </a:t>
            </a:r>
            <a:r>
              <a:rPr lang="ru-RU" sz="2400" b="1" dirty="0" smtClean="0"/>
              <a:t> </a:t>
            </a:r>
            <a:r>
              <a:rPr lang="ru-RU" sz="2400" dirty="0" smtClean="0"/>
              <a:t>Над </a:t>
            </a:r>
            <a:r>
              <a:rPr lang="ru-RU" sz="2400" dirty="0"/>
              <a:t>постаментом, символизирующем суровые северные скалы, возвышается пограничный знак. Вокруг него застыли пограничники: сухопутный, </a:t>
            </a:r>
            <a:r>
              <a:rPr lang="ru-RU" sz="2400" dirty="0" smtClean="0"/>
              <a:t>лётчик </a:t>
            </a:r>
            <a:r>
              <a:rPr lang="ru-RU" sz="2400" dirty="0"/>
              <a:t>и моряк. Рядом – их верный спутник пограничный пес.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6"/>
          <a:stretch/>
        </p:blipFill>
        <p:spPr>
          <a:xfrm>
            <a:off x="107505" y="116632"/>
            <a:ext cx="5976664" cy="66247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3706633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476672"/>
            <a:ext cx="2534816" cy="4176464"/>
          </a:xfrm>
        </p:spPr>
        <p:txBody>
          <a:bodyPr>
            <a:normAutofit/>
          </a:bodyPr>
          <a:lstStyle/>
          <a:p>
            <a:r>
              <a:rPr lang="ru-RU" sz="2400" b="1" dirty="0"/>
              <a:t>Памятный знак «Героям североморцам погибшим в годы Великой Отечественной войны»</a:t>
            </a:r>
            <a:r>
              <a:rPr lang="ru-RU" sz="2400" dirty="0"/>
              <a:t> -  в честь героев Краснознамённого Северного </a:t>
            </a:r>
            <a:r>
              <a:rPr lang="ru-RU" sz="2400" dirty="0" smtClean="0"/>
              <a:t>флота.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1" r="19706" b="5502"/>
          <a:stretch/>
        </p:blipFill>
        <p:spPr>
          <a:xfrm>
            <a:off x="107504" y="116632"/>
            <a:ext cx="6192688" cy="66247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0167181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3" y="836712"/>
            <a:ext cx="2894353" cy="4392488"/>
          </a:xfrm>
        </p:spPr>
        <p:txBody>
          <a:bodyPr>
            <a:normAutofit/>
          </a:bodyPr>
          <a:lstStyle/>
          <a:p>
            <a:r>
              <a:rPr lang="ru-RU" sz="2400" b="1" dirty="0"/>
              <a:t>Памятник Воинам-интернационалистам. </a:t>
            </a:r>
            <a:r>
              <a:rPr lang="ru-RU" sz="2400" dirty="0"/>
              <a:t>Установлен в память воинам-жителям Мурманска, которые погибли в Афганистане. Надпись на памятнике: "Простите нас за то, что мы остались живы".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6048672" cy="66247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0651773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76672"/>
            <a:ext cx="3024336" cy="5040560"/>
          </a:xfrm>
        </p:spPr>
        <p:txBody>
          <a:bodyPr>
            <a:normAutofit/>
          </a:bodyPr>
          <a:lstStyle/>
          <a:p>
            <a:r>
              <a:rPr lang="ru-RU" sz="2400" b="1" dirty="0"/>
              <a:t>Памятный знак ледоколу «Ермак</a:t>
            </a:r>
            <a:r>
              <a:rPr lang="ru-RU" sz="2400" b="1" dirty="0" smtClean="0"/>
              <a:t>». </a:t>
            </a:r>
            <a:r>
              <a:rPr lang="ru-RU" sz="2400" dirty="0" smtClean="0"/>
              <a:t>«</a:t>
            </a:r>
            <a:r>
              <a:rPr lang="ru-RU" sz="2400" dirty="0"/>
              <a:t>Дедушке» ледокольного флота – ледоколу «Ермак», – именно такая трогательная надпись </a:t>
            </a:r>
            <a:r>
              <a:rPr lang="ru-RU" sz="2400" dirty="0" smtClean="0"/>
              <a:t>находится </a:t>
            </a:r>
            <a:r>
              <a:rPr lang="ru-RU" sz="2400" dirty="0"/>
              <a:t>вместе с мозаичным панно на торце мурманского областного краеведческого </a:t>
            </a:r>
            <a:r>
              <a:rPr lang="ru-RU" sz="2400" dirty="0" smtClean="0"/>
              <a:t>музея.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r="7001"/>
          <a:stretch/>
        </p:blipFill>
        <p:spPr>
          <a:xfrm>
            <a:off x="21704" y="116632"/>
            <a:ext cx="5846440" cy="66247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228973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283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Constantia</vt:lpstr>
      <vt:lpstr>Wingdings 2</vt:lpstr>
      <vt:lpstr>Поток</vt:lpstr>
      <vt:lpstr>Достопримечательности города – героя Мурманска.</vt:lpstr>
      <vt:lpstr>Памятник воинам 6-й Героической комсомольской батареи был главным военным мемориалом города. Именно здесь горел Вечный огонь Памяти до тех пор пока не открыли мемориал «Защитникам Советского Заполярья в годы Великой Отечественной Войны» («Алёшу»).</vt:lpstr>
      <vt:lpstr>Каменный защитник Заполярья, 35 метровый монумент в память «Неизвестному Солдату», являясь одним из самых больших памятников России, в народе получил ласковое прозвище «Алёша». </vt:lpstr>
      <vt:lpstr>Памятник мурманчанину Герою Советского Союза Анатолию Фёдоровичу Бредову. Высота скульптуры составляет три метра и изображает отважного солдата во время его подвига.  </vt:lpstr>
      <vt:lpstr>Мемориал  Рыбакам и кораблям тралового флота. В нижней части памятник опоясан кольцом из нержавеющей стали – на кольце выгравирована надпись: “Вечная слава морякам тралфлота, погибшим при защите Советского Заполярья в годы Великой Отечественной войны”.</vt:lpstr>
      <vt:lpstr>Памятник пограничникам Арктики.  Над постаментом, символизирующем суровые северные скалы, возвышается пограничный знак. Вокруг него застыли пограничники: сухопутный, лётчик и моряк. Рядом – их верный спутник пограничный пес. </vt:lpstr>
      <vt:lpstr>Памятный знак «Героям североморцам погибшим в годы Великой Отечественной войны» -  в честь героев Краснознамённого Северного флота.</vt:lpstr>
      <vt:lpstr>Памятник Воинам-интернационалистам. Установлен в память воинам-жителям Мурманска, которые погибли в Афганистане. Надпись на памятнике: "Простите нас за то, что мы остались живы".</vt:lpstr>
      <vt:lpstr>Памятный знак ледоколу «Ермак». «Дедушке» ледокольного флота – ледоколу «Ермак», – именно такая трогательная надпись находится вместе с мозаичным панно на торце мурманского областного краеведческого музея.</vt:lpstr>
      <vt:lpstr>Памятник ждущей - памятник женщине, ждущей своего моряка.</vt:lpstr>
      <vt:lpstr>Спасибо за    внимание!!!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города – героя Мурманска.</dc:title>
  <dc:creator>Светлана Андреева</dc:creator>
  <cp:lastModifiedBy>Светлана Андреева</cp:lastModifiedBy>
  <cp:revision>9</cp:revision>
  <dcterms:created xsi:type="dcterms:W3CDTF">2016-05-15T19:02:37Z</dcterms:created>
  <dcterms:modified xsi:type="dcterms:W3CDTF">2019-01-09T20:08:18Z</dcterms:modified>
</cp:coreProperties>
</file>