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48" r:id="rId1"/>
  </p:sldMasterIdLst>
  <p:notesMasterIdLst>
    <p:notesMasterId r:id="rId15"/>
  </p:notesMasterIdLst>
  <p:sldIdLst>
    <p:sldId id="256" r:id="rId2"/>
    <p:sldId id="288" r:id="rId3"/>
    <p:sldId id="272" r:id="rId4"/>
    <p:sldId id="286" r:id="rId5"/>
    <p:sldId id="287" r:id="rId6"/>
    <p:sldId id="290" r:id="rId7"/>
    <p:sldId id="260" r:id="rId8"/>
    <p:sldId id="264" r:id="rId9"/>
    <p:sldId id="275" r:id="rId10"/>
    <p:sldId id="281" r:id="rId11"/>
    <p:sldId id="284" r:id="rId12"/>
    <p:sldId id="289" r:id="rId13"/>
    <p:sldId id="285" r:id="rId1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3804" autoAdjust="0"/>
  </p:normalViewPr>
  <p:slideViewPr>
    <p:cSldViewPr>
      <p:cViewPr varScale="1">
        <p:scale>
          <a:sx n="98" d="100"/>
          <a:sy n="98" d="100"/>
        </p:scale>
        <p:origin x="27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20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E643FBBC-1F8F-4F4A-9731-8CA4560EA683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9757C1F-097F-431A-8333-B2A511B91A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2F0E62B-970E-47D2-AEA3-3A6EE502F7E8}" type="slidenum">
              <a:rPr lang="ru-RU" altLang="ru-RU"/>
              <a:pPr/>
              <a:t>5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auto">
          <a:xfrm>
            <a:off x="-31750" y="4321175"/>
            <a:ext cx="1395413" cy="781050"/>
          </a:xfrm>
          <a:custGeom>
            <a:avLst/>
            <a:gdLst>
              <a:gd name="T0" fmla="*/ 5799 w 8042"/>
              <a:gd name="T1" fmla="*/ 10000 h 10000"/>
              <a:gd name="T2" fmla="*/ 5961 w 8042"/>
              <a:gd name="T3" fmla="*/ 9880 h 10000"/>
              <a:gd name="T4" fmla="*/ 5988 w 8042"/>
              <a:gd name="T5" fmla="*/ 9820 h 10000"/>
              <a:gd name="T6" fmla="*/ 8042 w 8042"/>
              <a:gd name="T7" fmla="*/ 5260 h 10000"/>
              <a:gd name="T8" fmla="*/ 8042 w 8042"/>
              <a:gd name="T9" fmla="*/ 4721 h 10000"/>
              <a:gd name="T10" fmla="*/ 5988 w 8042"/>
              <a:gd name="T11" fmla="*/ 221 h 10000"/>
              <a:gd name="T12" fmla="*/ 5961 w 8042"/>
              <a:gd name="T13" fmla="*/ 160 h 10000"/>
              <a:gd name="T14" fmla="*/ 5799 w 8042"/>
              <a:gd name="T15" fmla="*/ 41 h 10000"/>
              <a:gd name="T16" fmla="*/ 18 w 8042"/>
              <a:gd name="T17" fmla="*/ 0 h 10000"/>
              <a:gd name="T18" fmla="*/ 0 w 8042"/>
              <a:gd name="T19" fmla="*/ 9991 h 10000"/>
              <a:gd name="T20" fmla="*/ 5799 w 8042"/>
              <a:gd name="T21" fmla="*/ 10000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4A1CF-B024-47F9-B86B-81D0B8DE8B2E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863" y="4529138"/>
            <a:ext cx="584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6871C-A060-4C3B-9DCE-A2DBE6E710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23971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7908 w 7908"/>
              <a:gd name="T1" fmla="*/ 4694 h 10000"/>
              <a:gd name="T2" fmla="*/ 6575 w 7908"/>
              <a:gd name="T3" fmla="*/ 188 h 10000"/>
              <a:gd name="T4" fmla="*/ 6546 w 7908"/>
              <a:gd name="T5" fmla="*/ 94 h 10000"/>
              <a:gd name="T6" fmla="*/ 6463 w 7908"/>
              <a:gd name="T7" fmla="*/ 0 h 10000"/>
              <a:gd name="T8" fmla="*/ 5935 w 7908"/>
              <a:gd name="T9" fmla="*/ 0 h 10000"/>
              <a:gd name="T10" fmla="*/ 0 w 7908"/>
              <a:gd name="T11" fmla="*/ 62 h 10000"/>
              <a:gd name="T12" fmla="*/ 0 w 7908"/>
              <a:gd name="T13" fmla="*/ 10000 h 10000"/>
              <a:gd name="T14" fmla="*/ 5935 w 7908"/>
              <a:gd name="T15" fmla="*/ 9952 h 10000"/>
              <a:gd name="T16" fmla="*/ 6463 w 7908"/>
              <a:gd name="T17" fmla="*/ 9952 h 10000"/>
              <a:gd name="T18" fmla="*/ 6546 w 7908"/>
              <a:gd name="T19" fmla="*/ 9859 h 10000"/>
              <a:gd name="T20" fmla="*/ 6575 w 7908"/>
              <a:gd name="T21" fmla="*/ 9764 h 10000"/>
              <a:gd name="T22" fmla="*/ 7908 w 7908"/>
              <a:gd name="T23" fmla="*/ 5258 h 10000"/>
              <a:gd name="T24" fmla="*/ 7908 w 7908"/>
              <a:gd name="T25" fmla="*/ 4694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8FDE9-27CF-4289-896E-4E0D344A81A7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619EF-5F0C-4AC8-95B2-BFD3B279C96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18776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7908 w 7908"/>
              <a:gd name="T1" fmla="*/ 4694 h 10000"/>
              <a:gd name="T2" fmla="*/ 6575 w 7908"/>
              <a:gd name="T3" fmla="*/ 188 h 10000"/>
              <a:gd name="T4" fmla="*/ 6546 w 7908"/>
              <a:gd name="T5" fmla="*/ 94 h 10000"/>
              <a:gd name="T6" fmla="*/ 6463 w 7908"/>
              <a:gd name="T7" fmla="*/ 0 h 10000"/>
              <a:gd name="T8" fmla="*/ 5935 w 7908"/>
              <a:gd name="T9" fmla="*/ 0 h 10000"/>
              <a:gd name="T10" fmla="*/ 0 w 7908"/>
              <a:gd name="T11" fmla="*/ 62 h 10000"/>
              <a:gd name="T12" fmla="*/ 0 w 7908"/>
              <a:gd name="T13" fmla="*/ 10000 h 10000"/>
              <a:gd name="T14" fmla="*/ 5935 w 7908"/>
              <a:gd name="T15" fmla="*/ 9952 h 10000"/>
              <a:gd name="T16" fmla="*/ 6463 w 7908"/>
              <a:gd name="T17" fmla="*/ 9952 h 10000"/>
              <a:gd name="T18" fmla="*/ 6546 w 7908"/>
              <a:gd name="T19" fmla="*/ 9859 h 10000"/>
              <a:gd name="T20" fmla="*/ 6575 w 7908"/>
              <a:gd name="T21" fmla="*/ 9764 h 10000"/>
              <a:gd name="T22" fmla="*/ 7908 w 7908"/>
              <a:gd name="T23" fmla="*/ 5258 h 10000"/>
              <a:gd name="T24" fmla="*/ 7908 w 7908"/>
              <a:gd name="T25" fmla="*/ 4694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TextBox 34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800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7" name="TextBox 62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800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60FC8-D391-4567-A49B-21A88B4EC4CC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DF9C5-C667-4A5B-9C32-2868E1E2518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9238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7908 w 7908"/>
              <a:gd name="T1" fmla="*/ 4694 h 10000"/>
              <a:gd name="T2" fmla="*/ 6575 w 7908"/>
              <a:gd name="T3" fmla="*/ 188 h 10000"/>
              <a:gd name="T4" fmla="*/ 6546 w 7908"/>
              <a:gd name="T5" fmla="*/ 94 h 10000"/>
              <a:gd name="T6" fmla="*/ 6463 w 7908"/>
              <a:gd name="T7" fmla="*/ 0 h 10000"/>
              <a:gd name="T8" fmla="*/ 5935 w 7908"/>
              <a:gd name="T9" fmla="*/ 0 h 10000"/>
              <a:gd name="T10" fmla="*/ 0 w 7908"/>
              <a:gd name="T11" fmla="*/ 62 h 10000"/>
              <a:gd name="T12" fmla="*/ 0 w 7908"/>
              <a:gd name="T13" fmla="*/ 10000 h 10000"/>
              <a:gd name="T14" fmla="*/ 5935 w 7908"/>
              <a:gd name="T15" fmla="*/ 9952 h 10000"/>
              <a:gd name="T16" fmla="*/ 6463 w 7908"/>
              <a:gd name="T17" fmla="*/ 9952 h 10000"/>
              <a:gd name="T18" fmla="*/ 6546 w 7908"/>
              <a:gd name="T19" fmla="*/ 9859 h 10000"/>
              <a:gd name="T20" fmla="*/ 6575 w 7908"/>
              <a:gd name="T21" fmla="*/ 9764 h 10000"/>
              <a:gd name="T22" fmla="*/ 7908 w 7908"/>
              <a:gd name="T23" fmla="*/ 5258 h 10000"/>
              <a:gd name="T24" fmla="*/ 7908 w 7908"/>
              <a:gd name="T25" fmla="*/ 4694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DB2D7-3337-4764-8F90-4C43FD063CF8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62B03-9BFA-414F-A027-A77D1B9084D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8424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7908 w 7908"/>
              <a:gd name="T1" fmla="*/ 4694 h 10000"/>
              <a:gd name="T2" fmla="*/ 6575 w 7908"/>
              <a:gd name="T3" fmla="*/ 188 h 10000"/>
              <a:gd name="T4" fmla="*/ 6546 w 7908"/>
              <a:gd name="T5" fmla="*/ 94 h 10000"/>
              <a:gd name="T6" fmla="*/ 6463 w 7908"/>
              <a:gd name="T7" fmla="*/ 0 h 10000"/>
              <a:gd name="T8" fmla="*/ 5935 w 7908"/>
              <a:gd name="T9" fmla="*/ 0 h 10000"/>
              <a:gd name="T10" fmla="*/ 0 w 7908"/>
              <a:gd name="T11" fmla="*/ 62 h 10000"/>
              <a:gd name="T12" fmla="*/ 0 w 7908"/>
              <a:gd name="T13" fmla="*/ 10000 h 10000"/>
              <a:gd name="T14" fmla="*/ 5935 w 7908"/>
              <a:gd name="T15" fmla="*/ 9952 h 10000"/>
              <a:gd name="T16" fmla="*/ 6463 w 7908"/>
              <a:gd name="T17" fmla="*/ 9952 h 10000"/>
              <a:gd name="T18" fmla="*/ 6546 w 7908"/>
              <a:gd name="T19" fmla="*/ 9859 h 10000"/>
              <a:gd name="T20" fmla="*/ 6575 w 7908"/>
              <a:gd name="T21" fmla="*/ 9764 h 10000"/>
              <a:gd name="T22" fmla="*/ 7908 w 7908"/>
              <a:gd name="T23" fmla="*/ 5258 h 10000"/>
              <a:gd name="T24" fmla="*/ 7908 w 7908"/>
              <a:gd name="T25" fmla="*/ 4694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TextBox 34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800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7" name="TextBox 62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800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5D2FF-1DE2-41F6-B648-08469EE65127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53706-19F4-46C8-8C8D-D630263E718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084841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7908 w 7908"/>
              <a:gd name="T1" fmla="*/ 4694 h 10000"/>
              <a:gd name="T2" fmla="*/ 6575 w 7908"/>
              <a:gd name="T3" fmla="*/ 188 h 10000"/>
              <a:gd name="T4" fmla="*/ 6546 w 7908"/>
              <a:gd name="T5" fmla="*/ 94 h 10000"/>
              <a:gd name="T6" fmla="*/ 6463 w 7908"/>
              <a:gd name="T7" fmla="*/ 0 h 10000"/>
              <a:gd name="T8" fmla="*/ 5935 w 7908"/>
              <a:gd name="T9" fmla="*/ 0 h 10000"/>
              <a:gd name="T10" fmla="*/ 0 w 7908"/>
              <a:gd name="T11" fmla="*/ 62 h 10000"/>
              <a:gd name="T12" fmla="*/ 0 w 7908"/>
              <a:gd name="T13" fmla="*/ 10000 h 10000"/>
              <a:gd name="T14" fmla="*/ 5935 w 7908"/>
              <a:gd name="T15" fmla="*/ 9952 h 10000"/>
              <a:gd name="T16" fmla="*/ 6463 w 7908"/>
              <a:gd name="T17" fmla="*/ 9952 h 10000"/>
              <a:gd name="T18" fmla="*/ 6546 w 7908"/>
              <a:gd name="T19" fmla="*/ 9859 h 10000"/>
              <a:gd name="T20" fmla="*/ 6575 w 7908"/>
              <a:gd name="T21" fmla="*/ 9764 h 10000"/>
              <a:gd name="T22" fmla="*/ 7908 w 7908"/>
              <a:gd name="T23" fmla="*/ 5258 h 10000"/>
              <a:gd name="T24" fmla="*/ 7908 w 7908"/>
              <a:gd name="T25" fmla="*/ 4694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9968F-A474-4A82-BCFD-3AD07E4C2B75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34FE5D-C3EB-4D59-8EEE-33B81EA69C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345618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7908 w 7908"/>
              <a:gd name="T1" fmla="*/ 4694 h 10000"/>
              <a:gd name="T2" fmla="*/ 6575 w 7908"/>
              <a:gd name="T3" fmla="*/ 188 h 10000"/>
              <a:gd name="T4" fmla="*/ 6546 w 7908"/>
              <a:gd name="T5" fmla="*/ 94 h 10000"/>
              <a:gd name="T6" fmla="*/ 6463 w 7908"/>
              <a:gd name="T7" fmla="*/ 0 h 10000"/>
              <a:gd name="T8" fmla="*/ 5935 w 7908"/>
              <a:gd name="T9" fmla="*/ 0 h 10000"/>
              <a:gd name="T10" fmla="*/ 0 w 7908"/>
              <a:gd name="T11" fmla="*/ 62 h 10000"/>
              <a:gd name="T12" fmla="*/ 0 w 7908"/>
              <a:gd name="T13" fmla="*/ 10000 h 10000"/>
              <a:gd name="T14" fmla="*/ 5935 w 7908"/>
              <a:gd name="T15" fmla="*/ 9952 h 10000"/>
              <a:gd name="T16" fmla="*/ 6463 w 7908"/>
              <a:gd name="T17" fmla="*/ 9952 h 10000"/>
              <a:gd name="T18" fmla="*/ 6546 w 7908"/>
              <a:gd name="T19" fmla="*/ 9859 h 10000"/>
              <a:gd name="T20" fmla="*/ 6575 w 7908"/>
              <a:gd name="T21" fmla="*/ 9764 h 10000"/>
              <a:gd name="T22" fmla="*/ 7908 w 7908"/>
              <a:gd name="T23" fmla="*/ 5258 h 10000"/>
              <a:gd name="T24" fmla="*/ 7908 w 7908"/>
              <a:gd name="T25" fmla="*/ 4694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F7A9E-CD0C-4799-8C88-CE24FAC28BCE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88C76-E694-4F78-A7DE-BCEB53A98ED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7188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7908 w 7908"/>
              <a:gd name="T1" fmla="*/ 4694 h 10000"/>
              <a:gd name="T2" fmla="*/ 6575 w 7908"/>
              <a:gd name="T3" fmla="*/ 188 h 10000"/>
              <a:gd name="T4" fmla="*/ 6546 w 7908"/>
              <a:gd name="T5" fmla="*/ 94 h 10000"/>
              <a:gd name="T6" fmla="*/ 6463 w 7908"/>
              <a:gd name="T7" fmla="*/ 0 h 10000"/>
              <a:gd name="T8" fmla="*/ 5935 w 7908"/>
              <a:gd name="T9" fmla="*/ 0 h 10000"/>
              <a:gd name="T10" fmla="*/ 0 w 7908"/>
              <a:gd name="T11" fmla="*/ 62 h 10000"/>
              <a:gd name="T12" fmla="*/ 0 w 7908"/>
              <a:gd name="T13" fmla="*/ 10000 h 10000"/>
              <a:gd name="T14" fmla="*/ 5935 w 7908"/>
              <a:gd name="T15" fmla="*/ 9952 h 10000"/>
              <a:gd name="T16" fmla="*/ 6463 w 7908"/>
              <a:gd name="T17" fmla="*/ 9952 h 10000"/>
              <a:gd name="T18" fmla="*/ 6546 w 7908"/>
              <a:gd name="T19" fmla="*/ 9859 h 10000"/>
              <a:gd name="T20" fmla="*/ 6575 w 7908"/>
              <a:gd name="T21" fmla="*/ 9764 h 10000"/>
              <a:gd name="T22" fmla="*/ 7908 w 7908"/>
              <a:gd name="T23" fmla="*/ 5258 h 10000"/>
              <a:gd name="T24" fmla="*/ 7908 w 7908"/>
              <a:gd name="T25" fmla="*/ 4694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460A0-A279-4CF5-9A04-A1B7513CD196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21137-6E64-4228-AD2D-498B1B092B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94210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0F884-8BA4-452E-B0F1-A968341DEE14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65F16-0A97-45D4-A701-5D03E0C5E3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40556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7908 w 7908"/>
              <a:gd name="T1" fmla="*/ 4694 h 10000"/>
              <a:gd name="T2" fmla="*/ 6575 w 7908"/>
              <a:gd name="T3" fmla="*/ 188 h 10000"/>
              <a:gd name="T4" fmla="*/ 6546 w 7908"/>
              <a:gd name="T5" fmla="*/ 94 h 10000"/>
              <a:gd name="T6" fmla="*/ 6463 w 7908"/>
              <a:gd name="T7" fmla="*/ 0 h 10000"/>
              <a:gd name="T8" fmla="*/ 5935 w 7908"/>
              <a:gd name="T9" fmla="*/ 0 h 10000"/>
              <a:gd name="T10" fmla="*/ 0 w 7908"/>
              <a:gd name="T11" fmla="*/ 62 h 10000"/>
              <a:gd name="T12" fmla="*/ 0 w 7908"/>
              <a:gd name="T13" fmla="*/ 10000 h 10000"/>
              <a:gd name="T14" fmla="*/ 5935 w 7908"/>
              <a:gd name="T15" fmla="*/ 9952 h 10000"/>
              <a:gd name="T16" fmla="*/ 6463 w 7908"/>
              <a:gd name="T17" fmla="*/ 9952 h 10000"/>
              <a:gd name="T18" fmla="*/ 6546 w 7908"/>
              <a:gd name="T19" fmla="*/ 9859 h 10000"/>
              <a:gd name="T20" fmla="*/ 6575 w 7908"/>
              <a:gd name="T21" fmla="*/ 9764 h 10000"/>
              <a:gd name="T22" fmla="*/ 7908 w 7908"/>
              <a:gd name="T23" fmla="*/ 5258 h 10000"/>
              <a:gd name="T24" fmla="*/ 7908 w 7908"/>
              <a:gd name="T25" fmla="*/ 4694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18169-51C1-45AC-98D1-BD1310FF51ED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AEB2B-CF3D-4022-80D8-65364EA4F12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36340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7908 w 7908"/>
              <a:gd name="T1" fmla="*/ 4694 h 10000"/>
              <a:gd name="T2" fmla="*/ 6575 w 7908"/>
              <a:gd name="T3" fmla="*/ 188 h 10000"/>
              <a:gd name="T4" fmla="*/ 6546 w 7908"/>
              <a:gd name="T5" fmla="*/ 94 h 10000"/>
              <a:gd name="T6" fmla="*/ 6463 w 7908"/>
              <a:gd name="T7" fmla="*/ 0 h 10000"/>
              <a:gd name="T8" fmla="*/ 5935 w 7908"/>
              <a:gd name="T9" fmla="*/ 0 h 10000"/>
              <a:gd name="T10" fmla="*/ 0 w 7908"/>
              <a:gd name="T11" fmla="*/ 62 h 10000"/>
              <a:gd name="T12" fmla="*/ 0 w 7908"/>
              <a:gd name="T13" fmla="*/ 10000 h 10000"/>
              <a:gd name="T14" fmla="*/ 5935 w 7908"/>
              <a:gd name="T15" fmla="*/ 9952 h 10000"/>
              <a:gd name="T16" fmla="*/ 6463 w 7908"/>
              <a:gd name="T17" fmla="*/ 9952 h 10000"/>
              <a:gd name="T18" fmla="*/ 6546 w 7908"/>
              <a:gd name="T19" fmla="*/ 9859 h 10000"/>
              <a:gd name="T20" fmla="*/ 6575 w 7908"/>
              <a:gd name="T21" fmla="*/ 9764 h 10000"/>
              <a:gd name="T22" fmla="*/ 7908 w 7908"/>
              <a:gd name="T23" fmla="*/ 5258 h 10000"/>
              <a:gd name="T24" fmla="*/ 7908 w 7908"/>
              <a:gd name="T25" fmla="*/ 4694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4145F-96F7-4812-A842-D1E11ECA9E51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11BA2-FC6E-4F81-9068-8F784F7C9E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62077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7908 w 7908"/>
              <a:gd name="T1" fmla="*/ 4694 h 10000"/>
              <a:gd name="T2" fmla="*/ 6575 w 7908"/>
              <a:gd name="T3" fmla="*/ 188 h 10000"/>
              <a:gd name="T4" fmla="*/ 6546 w 7908"/>
              <a:gd name="T5" fmla="*/ 94 h 10000"/>
              <a:gd name="T6" fmla="*/ 6463 w 7908"/>
              <a:gd name="T7" fmla="*/ 0 h 10000"/>
              <a:gd name="T8" fmla="*/ 5935 w 7908"/>
              <a:gd name="T9" fmla="*/ 0 h 10000"/>
              <a:gd name="T10" fmla="*/ 0 w 7908"/>
              <a:gd name="T11" fmla="*/ 62 h 10000"/>
              <a:gd name="T12" fmla="*/ 0 w 7908"/>
              <a:gd name="T13" fmla="*/ 10000 h 10000"/>
              <a:gd name="T14" fmla="*/ 5935 w 7908"/>
              <a:gd name="T15" fmla="*/ 9952 h 10000"/>
              <a:gd name="T16" fmla="*/ 6463 w 7908"/>
              <a:gd name="T17" fmla="*/ 9952 h 10000"/>
              <a:gd name="T18" fmla="*/ 6546 w 7908"/>
              <a:gd name="T19" fmla="*/ 9859 h 10000"/>
              <a:gd name="T20" fmla="*/ 6575 w 7908"/>
              <a:gd name="T21" fmla="*/ 9764 h 10000"/>
              <a:gd name="T22" fmla="*/ 7908 w 7908"/>
              <a:gd name="T23" fmla="*/ 5258 h 10000"/>
              <a:gd name="T24" fmla="*/ 7908 w 7908"/>
              <a:gd name="T25" fmla="*/ 4694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69AA9-EE44-49E2-B0AD-248FABABA9B1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493A9-C43D-4F1E-B9F8-449A250629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53170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7908 w 7908"/>
              <a:gd name="T1" fmla="*/ 4694 h 10000"/>
              <a:gd name="T2" fmla="*/ 6575 w 7908"/>
              <a:gd name="T3" fmla="*/ 188 h 10000"/>
              <a:gd name="T4" fmla="*/ 6546 w 7908"/>
              <a:gd name="T5" fmla="*/ 94 h 10000"/>
              <a:gd name="T6" fmla="*/ 6463 w 7908"/>
              <a:gd name="T7" fmla="*/ 0 h 10000"/>
              <a:gd name="T8" fmla="*/ 5935 w 7908"/>
              <a:gd name="T9" fmla="*/ 0 h 10000"/>
              <a:gd name="T10" fmla="*/ 0 w 7908"/>
              <a:gd name="T11" fmla="*/ 62 h 10000"/>
              <a:gd name="T12" fmla="*/ 0 w 7908"/>
              <a:gd name="T13" fmla="*/ 10000 h 10000"/>
              <a:gd name="T14" fmla="*/ 5935 w 7908"/>
              <a:gd name="T15" fmla="*/ 9952 h 10000"/>
              <a:gd name="T16" fmla="*/ 6463 w 7908"/>
              <a:gd name="T17" fmla="*/ 9952 h 10000"/>
              <a:gd name="T18" fmla="*/ 6546 w 7908"/>
              <a:gd name="T19" fmla="*/ 9859 h 10000"/>
              <a:gd name="T20" fmla="*/ 6575 w 7908"/>
              <a:gd name="T21" fmla="*/ 9764 h 10000"/>
              <a:gd name="T22" fmla="*/ 7908 w 7908"/>
              <a:gd name="T23" fmla="*/ 5258 h 10000"/>
              <a:gd name="T24" fmla="*/ 7908 w 7908"/>
              <a:gd name="T25" fmla="*/ 4694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D6CC0-3C37-43FC-8583-242399952773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90F1A-40D4-4CE0-8F6F-146D0525B3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2182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7908 w 7908"/>
              <a:gd name="T1" fmla="*/ 4694 h 10000"/>
              <a:gd name="T2" fmla="*/ 6575 w 7908"/>
              <a:gd name="T3" fmla="*/ 188 h 10000"/>
              <a:gd name="T4" fmla="*/ 6546 w 7908"/>
              <a:gd name="T5" fmla="*/ 94 h 10000"/>
              <a:gd name="T6" fmla="*/ 6463 w 7908"/>
              <a:gd name="T7" fmla="*/ 0 h 10000"/>
              <a:gd name="T8" fmla="*/ 5935 w 7908"/>
              <a:gd name="T9" fmla="*/ 0 h 10000"/>
              <a:gd name="T10" fmla="*/ 0 w 7908"/>
              <a:gd name="T11" fmla="*/ 62 h 10000"/>
              <a:gd name="T12" fmla="*/ 0 w 7908"/>
              <a:gd name="T13" fmla="*/ 10000 h 10000"/>
              <a:gd name="T14" fmla="*/ 5935 w 7908"/>
              <a:gd name="T15" fmla="*/ 9952 h 10000"/>
              <a:gd name="T16" fmla="*/ 6463 w 7908"/>
              <a:gd name="T17" fmla="*/ 9952 h 10000"/>
              <a:gd name="T18" fmla="*/ 6546 w 7908"/>
              <a:gd name="T19" fmla="*/ 9859 h 10000"/>
              <a:gd name="T20" fmla="*/ 6575 w 7908"/>
              <a:gd name="T21" fmla="*/ 9764 h 10000"/>
              <a:gd name="T22" fmla="*/ 7908 w 7908"/>
              <a:gd name="T23" fmla="*/ 5258 h 10000"/>
              <a:gd name="T24" fmla="*/ 7908 w 7908"/>
              <a:gd name="T25" fmla="*/ 4694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6D424-237E-497B-825B-BE5637AB16B5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ADF67-7F6B-4F56-83A5-7EB1F2B198F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0548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7908 w 7908"/>
              <a:gd name="T1" fmla="*/ 4694 h 10000"/>
              <a:gd name="T2" fmla="*/ 6575 w 7908"/>
              <a:gd name="T3" fmla="*/ 188 h 10000"/>
              <a:gd name="T4" fmla="*/ 6546 w 7908"/>
              <a:gd name="T5" fmla="*/ 94 h 10000"/>
              <a:gd name="T6" fmla="*/ 6463 w 7908"/>
              <a:gd name="T7" fmla="*/ 0 h 10000"/>
              <a:gd name="T8" fmla="*/ 5935 w 7908"/>
              <a:gd name="T9" fmla="*/ 0 h 10000"/>
              <a:gd name="T10" fmla="*/ 0 w 7908"/>
              <a:gd name="T11" fmla="*/ 62 h 10000"/>
              <a:gd name="T12" fmla="*/ 0 w 7908"/>
              <a:gd name="T13" fmla="*/ 10000 h 10000"/>
              <a:gd name="T14" fmla="*/ 5935 w 7908"/>
              <a:gd name="T15" fmla="*/ 9952 h 10000"/>
              <a:gd name="T16" fmla="*/ 6463 w 7908"/>
              <a:gd name="T17" fmla="*/ 9952 h 10000"/>
              <a:gd name="T18" fmla="*/ 6546 w 7908"/>
              <a:gd name="T19" fmla="*/ 9859 h 10000"/>
              <a:gd name="T20" fmla="*/ 6575 w 7908"/>
              <a:gd name="T21" fmla="*/ 9764 h 10000"/>
              <a:gd name="T22" fmla="*/ 7908 w 7908"/>
              <a:gd name="T23" fmla="*/ 5258 h 10000"/>
              <a:gd name="T24" fmla="*/ 7908 w 7908"/>
              <a:gd name="T25" fmla="*/ 4694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584F2-0AF7-4CBE-9E7D-61AB020CB744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3AB87-7F48-4A3B-A7B2-8B8362A255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2350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7908 w 7908"/>
              <a:gd name="T1" fmla="*/ 4694 h 10000"/>
              <a:gd name="T2" fmla="*/ 6575 w 7908"/>
              <a:gd name="T3" fmla="*/ 188 h 10000"/>
              <a:gd name="T4" fmla="*/ 6546 w 7908"/>
              <a:gd name="T5" fmla="*/ 94 h 10000"/>
              <a:gd name="T6" fmla="*/ 6463 w 7908"/>
              <a:gd name="T7" fmla="*/ 0 h 10000"/>
              <a:gd name="T8" fmla="*/ 5935 w 7908"/>
              <a:gd name="T9" fmla="*/ 0 h 10000"/>
              <a:gd name="T10" fmla="*/ 0 w 7908"/>
              <a:gd name="T11" fmla="*/ 62 h 10000"/>
              <a:gd name="T12" fmla="*/ 0 w 7908"/>
              <a:gd name="T13" fmla="*/ 10000 h 10000"/>
              <a:gd name="T14" fmla="*/ 5935 w 7908"/>
              <a:gd name="T15" fmla="*/ 9952 h 10000"/>
              <a:gd name="T16" fmla="*/ 6463 w 7908"/>
              <a:gd name="T17" fmla="*/ 9952 h 10000"/>
              <a:gd name="T18" fmla="*/ 6546 w 7908"/>
              <a:gd name="T19" fmla="*/ 9859 h 10000"/>
              <a:gd name="T20" fmla="*/ 6575 w 7908"/>
              <a:gd name="T21" fmla="*/ 9764 h 10000"/>
              <a:gd name="T22" fmla="*/ 7908 w 7908"/>
              <a:gd name="T23" fmla="*/ 5258 h 10000"/>
              <a:gd name="T24" fmla="*/ 7908 w 7908"/>
              <a:gd name="T25" fmla="*/ 4694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2B950-3E0C-41D2-9F37-5E409D822FF5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ED18C-3D9F-4A36-9A7E-001C976F80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932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7908 w 7908"/>
              <a:gd name="T1" fmla="*/ 4694 h 10000"/>
              <a:gd name="T2" fmla="*/ 6575 w 7908"/>
              <a:gd name="T3" fmla="*/ 188 h 10000"/>
              <a:gd name="T4" fmla="*/ 6546 w 7908"/>
              <a:gd name="T5" fmla="*/ 94 h 10000"/>
              <a:gd name="T6" fmla="*/ 6463 w 7908"/>
              <a:gd name="T7" fmla="*/ 0 h 10000"/>
              <a:gd name="T8" fmla="*/ 5935 w 7908"/>
              <a:gd name="T9" fmla="*/ 0 h 10000"/>
              <a:gd name="T10" fmla="*/ 0 w 7908"/>
              <a:gd name="T11" fmla="*/ 62 h 10000"/>
              <a:gd name="T12" fmla="*/ 0 w 7908"/>
              <a:gd name="T13" fmla="*/ 10000 h 10000"/>
              <a:gd name="T14" fmla="*/ 5935 w 7908"/>
              <a:gd name="T15" fmla="*/ 9952 h 10000"/>
              <a:gd name="T16" fmla="*/ 6463 w 7908"/>
              <a:gd name="T17" fmla="*/ 9952 h 10000"/>
              <a:gd name="T18" fmla="*/ 6546 w 7908"/>
              <a:gd name="T19" fmla="*/ 9859 h 10000"/>
              <a:gd name="T20" fmla="*/ 6575 w 7908"/>
              <a:gd name="T21" fmla="*/ 9764 h 10000"/>
              <a:gd name="T22" fmla="*/ 7908 w 7908"/>
              <a:gd name="T23" fmla="*/ 5258 h 10000"/>
              <a:gd name="T24" fmla="*/ 7908 w 7908"/>
              <a:gd name="T25" fmla="*/ 4694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FB1C3-EDE4-41D0-B7C8-8AE645A350F4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8ED8F-E9EC-4D46-AD21-9A24263D68A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569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FF"/>
            </a:gs>
            <a:gs pos="100000">
              <a:srgbClr val="9BC3FE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35"/>
          <p:cNvGrpSpPr>
            <a:grpSpLocks/>
          </p:cNvGrpSpPr>
          <p:nvPr/>
        </p:nvGrpSpPr>
        <p:grpSpPr bwMode="auto">
          <a:xfrm>
            <a:off x="0" y="228600"/>
            <a:ext cx="198120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22 w 22"/>
                <a:gd name="T1" fmla="*/ 136 h 136"/>
                <a:gd name="T2" fmla="*/ 17 w 22"/>
                <a:gd name="T3" fmla="*/ 80 h 136"/>
                <a:gd name="T4" fmla="*/ 0 w 22"/>
                <a:gd name="T5" fmla="*/ 0 h 136"/>
                <a:gd name="T6" fmla="*/ 0 w 22"/>
                <a:gd name="T7" fmla="*/ 35 h 136"/>
                <a:gd name="T8" fmla="*/ 20 w 22"/>
                <a:gd name="T9" fmla="*/ 124 h 136"/>
                <a:gd name="T10" fmla="*/ 22 w 22"/>
                <a:gd name="T11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86 w 140"/>
                <a:gd name="T1" fmla="*/ 350 h 504"/>
                <a:gd name="T2" fmla="*/ 139 w 140"/>
                <a:gd name="T3" fmla="*/ 504 h 504"/>
                <a:gd name="T4" fmla="*/ 140 w 140"/>
                <a:gd name="T5" fmla="*/ 478 h 504"/>
                <a:gd name="T6" fmla="*/ 95 w 140"/>
                <a:gd name="T7" fmla="*/ 347 h 504"/>
                <a:gd name="T8" fmla="*/ 0 w 140"/>
                <a:gd name="T9" fmla="*/ 0 h 504"/>
                <a:gd name="T10" fmla="*/ 6 w 140"/>
                <a:gd name="T11" fmla="*/ 61 h 504"/>
                <a:gd name="T12" fmla="*/ 86 w 140"/>
                <a:gd name="T13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8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8 w 132"/>
                <a:gd name="T1" fmla="*/ 22 h 308"/>
                <a:gd name="T2" fmla="*/ 0 w 132"/>
                <a:gd name="T3" fmla="*/ 0 h 308"/>
                <a:gd name="T4" fmla="*/ 0 w 132"/>
                <a:gd name="T5" fmla="*/ 29 h 308"/>
                <a:gd name="T6" fmla="*/ 68 w 132"/>
                <a:gd name="T7" fmla="*/ 194 h 308"/>
                <a:gd name="T8" fmla="*/ 123 w 132"/>
                <a:gd name="T9" fmla="*/ 308 h 308"/>
                <a:gd name="T10" fmla="*/ 132 w 132"/>
                <a:gd name="T11" fmla="*/ 308 h 308"/>
                <a:gd name="T12" fmla="*/ 77 w 132"/>
                <a:gd name="T13" fmla="*/ 190 h 308"/>
                <a:gd name="T14" fmla="*/ 8 w 132"/>
                <a:gd name="T15" fmla="*/ 22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9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28 w 37"/>
                <a:gd name="T1" fmla="*/ 79 h 79"/>
                <a:gd name="T2" fmla="*/ 37 w 37"/>
                <a:gd name="T3" fmla="*/ 79 h 79"/>
                <a:gd name="T4" fmla="*/ 0 w 37"/>
                <a:gd name="T5" fmla="*/ 0 h 79"/>
                <a:gd name="T6" fmla="*/ 28 w 37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0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162 w 178"/>
                <a:gd name="T1" fmla="*/ 660 h 722"/>
                <a:gd name="T2" fmla="*/ 116 w 178"/>
                <a:gd name="T3" fmla="*/ 534 h 722"/>
                <a:gd name="T4" fmla="*/ 40 w 178"/>
                <a:gd name="T5" fmla="*/ 236 h 722"/>
                <a:gd name="T6" fmla="*/ 12 w 178"/>
                <a:gd name="T7" fmla="*/ 51 h 722"/>
                <a:gd name="T8" fmla="*/ 0 w 178"/>
                <a:gd name="T9" fmla="*/ 0 h 722"/>
                <a:gd name="T10" fmla="*/ 33 w 178"/>
                <a:gd name="T11" fmla="*/ 237 h 722"/>
                <a:gd name="T12" fmla="*/ 107 w 178"/>
                <a:gd name="T13" fmla="*/ 537 h 722"/>
                <a:gd name="T14" fmla="*/ 160 w 178"/>
                <a:gd name="T15" fmla="*/ 681 h 722"/>
                <a:gd name="T16" fmla="*/ 178 w 178"/>
                <a:gd name="T17" fmla="*/ 722 h 722"/>
                <a:gd name="T18" fmla="*/ 174 w 178"/>
                <a:gd name="T19" fmla="*/ 708 h 722"/>
                <a:gd name="T20" fmla="*/ 162 w 178"/>
                <a:gd name="T21" fmla="*/ 66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1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11 w 23"/>
                <a:gd name="T1" fmla="*/ 577 h 635"/>
                <a:gd name="T2" fmla="*/ 12 w 23"/>
                <a:gd name="T3" fmla="*/ 589 h 635"/>
                <a:gd name="T4" fmla="*/ 22 w 23"/>
                <a:gd name="T5" fmla="*/ 632 h 635"/>
                <a:gd name="T6" fmla="*/ 23 w 23"/>
                <a:gd name="T7" fmla="*/ 635 h 635"/>
                <a:gd name="T8" fmla="*/ 17 w 23"/>
                <a:gd name="T9" fmla="*/ 576 h 635"/>
                <a:gd name="T10" fmla="*/ 5 w 23"/>
                <a:gd name="T11" fmla="*/ 269 h 635"/>
                <a:gd name="T12" fmla="*/ 15 w 23"/>
                <a:gd name="T13" fmla="*/ 0 h 635"/>
                <a:gd name="T14" fmla="*/ 12 w 23"/>
                <a:gd name="T15" fmla="*/ 0 h 635"/>
                <a:gd name="T16" fmla="*/ 1 w 23"/>
                <a:gd name="T17" fmla="*/ 269 h 635"/>
                <a:gd name="T18" fmla="*/ 11 w 23"/>
                <a:gd name="T19" fmla="*/ 577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2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5 w 17"/>
                <a:gd name="T3" fmla="*/ 56 h 107"/>
                <a:gd name="T4" fmla="*/ 17 w 17"/>
                <a:gd name="T5" fmla="*/ 107 h 107"/>
                <a:gd name="T6" fmla="*/ 11 w 17"/>
                <a:gd name="T7" fmla="*/ 46 h 107"/>
                <a:gd name="T8" fmla="*/ 10 w 17"/>
                <a:gd name="T9" fmla="*/ 43 h 107"/>
                <a:gd name="T10" fmla="*/ 0 w 17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5 w 41"/>
                <a:gd name="T3" fmla="*/ 93 h 222"/>
                <a:gd name="T4" fmla="*/ 17 w 41"/>
                <a:gd name="T5" fmla="*/ 166 h 222"/>
                <a:gd name="T6" fmla="*/ 24 w 41"/>
                <a:gd name="T7" fmla="*/ 184 h 222"/>
                <a:gd name="T8" fmla="*/ 41 w 41"/>
                <a:gd name="T9" fmla="*/ 222 h 222"/>
                <a:gd name="T10" fmla="*/ 38 w 41"/>
                <a:gd name="T11" fmla="*/ 212 h 222"/>
                <a:gd name="T12" fmla="*/ 13 w 41"/>
                <a:gd name="T13" fmla="*/ 92 h 222"/>
                <a:gd name="T14" fmla="*/ 8 w 41"/>
                <a:gd name="T15" fmla="*/ 22 h 222"/>
                <a:gd name="T16" fmla="*/ 7 w 41"/>
                <a:gd name="T17" fmla="*/ 18 h 222"/>
                <a:gd name="T18" fmla="*/ 0 w 41"/>
                <a:gd name="T1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4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7 w 450"/>
                <a:gd name="T1" fmla="*/ 854 h 878"/>
                <a:gd name="T2" fmla="*/ 50 w 450"/>
                <a:gd name="T3" fmla="*/ 613 h 878"/>
                <a:gd name="T4" fmla="*/ 149 w 450"/>
                <a:gd name="T5" fmla="*/ 388 h 878"/>
                <a:gd name="T6" fmla="*/ 285 w 450"/>
                <a:gd name="T7" fmla="*/ 183 h 878"/>
                <a:gd name="T8" fmla="*/ 364 w 450"/>
                <a:gd name="T9" fmla="*/ 89 h 878"/>
                <a:gd name="T10" fmla="*/ 406 w 450"/>
                <a:gd name="T11" fmla="*/ 44 h 878"/>
                <a:gd name="T12" fmla="*/ 450 w 450"/>
                <a:gd name="T13" fmla="*/ 1 h 878"/>
                <a:gd name="T14" fmla="*/ 450 w 450"/>
                <a:gd name="T15" fmla="*/ 0 h 878"/>
                <a:gd name="T16" fmla="*/ 405 w 450"/>
                <a:gd name="T17" fmla="*/ 43 h 878"/>
                <a:gd name="T18" fmla="*/ 363 w 450"/>
                <a:gd name="T19" fmla="*/ 88 h 878"/>
                <a:gd name="T20" fmla="*/ 283 w 450"/>
                <a:gd name="T21" fmla="*/ 181 h 878"/>
                <a:gd name="T22" fmla="*/ 145 w 450"/>
                <a:gd name="T23" fmla="*/ 386 h 878"/>
                <a:gd name="T24" fmla="*/ 45 w 450"/>
                <a:gd name="T25" fmla="*/ 611 h 878"/>
                <a:gd name="T26" fmla="*/ 0 w 450"/>
                <a:gd name="T27" fmla="*/ 854 h 878"/>
                <a:gd name="T28" fmla="*/ 0 w 450"/>
                <a:gd name="T29" fmla="*/ 859 h 878"/>
                <a:gd name="T30" fmla="*/ 7 w 450"/>
                <a:gd name="T31" fmla="*/ 878 h 878"/>
                <a:gd name="T32" fmla="*/ 7 w 450"/>
                <a:gd name="T33" fmla="*/ 854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5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26 w 35"/>
                <a:gd name="T3" fmla="*/ 73 h 73"/>
                <a:gd name="T4" fmla="*/ 35 w 35"/>
                <a:gd name="T5" fmla="*/ 73 h 73"/>
                <a:gd name="T6" fmla="*/ 0 w 3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6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7 w 8"/>
                <a:gd name="T1" fmla="*/ 44 h 48"/>
                <a:gd name="T2" fmla="*/ 8 w 8"/>
                <a:gd name="T3" fmla="*/ 48 h 48"/>
                <a:gd name="T4" fmla="*/ 8 w 8"/>
                <a:gd name="T5" fmla="*/ 19 h 48"/>
                <a:gd name="T6" fmla="*/ 1 w 8"/>
                <a:gd name="T7" fmla="*/ 0 h 48"/>
                <a:gd name="T8" fmla="*/ 0 w 8"/>
                <a:gd name="T9" fmla="*/ 26 h 48"/>
                <a:gd name="T10" fmla="*/ 7 w 8"/>
                <a:gd name="T11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7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7 w 52"/>
                <a:gd name="T1" fmla="*/ 18 h 135"/>
                <a:gd name="T2" fmla="*/ 0 w 52"/>
                <a:gd name="T3" fmla="*/ 0 h 135"/>
                <a:gd name="T4" fmla="*/ 12 w 52"/>
                <a:gd name="T5" fmla="*/ 48 h 135"/>
                <a:gd name="T6" fmla="*/ 16 w 52"/>
                <a:gd name="T7" fmla="*/ 62 h 135"/>
                <a:gd name="T8" fmla="*/ 51 w 52"/>
                <a:gd name="T9" fmla="*/ 135 h 135"/>
                <a:gd name="T10" fmla="*/ 52 w 52"/>
                <a:gd name="T11" fmla="*/ 135 h 135"/>
                <a:gd name="T12" fmla="*/ 24 w 52"/>
                <a:gd name="T13" fmla="*/ 56 h 135"/>
                <a:gd name="T14" fmla="*/ 7 w 52"/>
                <a:gd name="T15" fmla="*/ 1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7" name="Group 48"/>
          <p:cNvGrpSpPr>
            <a:grpSpLocks/>
          </p:cNvGrpSpPr>
          <p:nvPr/>
        </p:nvGrpSpPr>
        <p:grpSpPr bwMode="auto">
          <a:xfrm>
            <a:off x="20638" y="0"/>
            <a:ext cx="1952625" cy="6853238"/>
            <a:chOff x="6627813" y="196102"/>
            <a:chExt cx="1952625" cy="5677649"/>
          </a:xfrm>
        </p:grpSpPr>
        <p:sp>
          <p:nvSpPr>
            <p:cNvPr id="1034" name="Freeform 27"/>
            <p:cNvSpPr>
              <a:spLocks/>
            </p:cNvSpPr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>
                <a:gd name="T0" fmla="*/ 7 w 103"/>
                <a:gd name="T1" fmla="*/ 210 h 920"/>
                <a:gd name="T2" fmla="*/ 26 w 103"/>
                <a:gd name="T3" fmla="*/ 445 h 920"/>
                <a:gd name="T4" fmla="*/ 57 w 103"/>
                <a:gd name="T5" fmla="*/ 679 h 920"/>
                <a:gd name="T6" fmla="*/ 101 w 103"/>
                <a:gd name="T7" fmla="*/ 911 h 920"/>
                <a:gd name="T8" fmla="*/ 103 w 103"/>
                <a:gd name="T9" fmla="*/ 920 h 920"/>
                <a:gd name="T10" fmla="*/ 99 w 103"/>
                <a:gd name="T11" fmla="*/ 874 h 920"/>
                <a:gd name="T12" fmla="*/ 99 w 103"/>
                <a:gd name="T13" fmla="*/ 866 h 920"/>
                <a:gd name="T14" fmla="*/ 63 w 103"/>
                <a:gd name="T15" fmla="*/ 678 h 920"/>
                <a:gd name="T16" fmla="*/ 30 w 103"/>
                <a:gd name="T17" fmla="*/ 444 h 920"/>
                <a:gd name="T18" fmla="*/ 9 w 103"/>
                <a:gd name="T19" fmla="*/ 209 h 920"/>
                <a:gd name="T20" fmla="*/ 3 w 103"/>
                <a:gd name="T21" fmla="*/ 92 h 920"/>
                <a:gd name="T22" fmla="*/ 1 w 103"/>
                <a:gd name="T23" fmla="*/ 0 h 920"/>
                <a:gd name="T24" fmla="*/ 0 w 103"/>
                <a:gd name="T25" fmla="*/ 0 h 920"/>
                <a:gd name="T26" fmla="*/ 1 w 103"/>
                <a:gd name="T27" fmla="*/ 92 h 920"/>
                <a:gd name="T28" fmla="*/ 7 w 103"/>
                <a:gd name="T29" fmla="*/ 21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53 w 88"/>
                <a:gd name="T1" fmla="*/ 229 h 330"/>
                <a:gd name="T2" fmla="*/ 88 w 88"/>
                <a:gd name="T3" fmla="*/ 330 h 330"/>
                <a:gd name="T4" fmla="*/ 88 w 88"/>
                <a:gd name="T5" fmla="*/ 308 h 330"/>
                <a:gd name="T6" fmla="*/ 88 w 88"/>
                <a:gd name="T7" fmla="*/ 304 h 330"/>
                <a:gd name="T8" fmla="*/ 62 w 88"/>
                <a:gd name="T9" fmla="*/ 226 h 330"/>
                <a:gd name="T10" fmla="*/ 0 w 88"/>
                <a:gd name="T11" fmla="*/ 0 h 330"/>
                <a:gd name="T12" fmla="*/ 7 w 88"/>
                <a:gd name="T13" fmla="*/ 63 h 330"/>
                <a:gd name="T14" fmla="*/ 53 w 88"/>
                <a:gd name="T15" fmla="*/ 229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6 w 90"/>
                <a:gd name="T1" fmla="*/ 15 h 207"/>
                <a:gd name="T2" fmla="*/ 0 w 90"/>
                <a:gd name="T3" fmla="*/ 0 h 207"/>
                <a:gd name="T4" fmla="*/ 1 w 90"/>
                <a:gd name="T5" fmla="*/ 29 h 207"/>
                <a:gd name="T6" fmla="*/ 42 w 90"/>
                <a:gd name="T7" fmla="*/ 127 h 207"/>
                <a:gd name="T8" fmla="*/ 80 w 90"/>
                <a:gd name="T9" fmla="*/ 207 h 207"/>
                <a:gd name="T10" fmla="*/ 90 w 90"/>
                <a:gd name="T11" fmla="*/ 207 h 207"/>
                <a:gd name="T12" fmla="*/ 50 w 90"/>
                <a:gd name="T13" fmla="*/ 123 h 207"/>
                <a:gd name="T14" fmla="*/ 6 w 90"/>
                <a:gd name="T15" fmla="*/ 1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101 w 115"/>
                <a:gd name="T1" fmla="*/ 409 h 467"/>
                <a:gd name="T2" fmla="*/ 78 w 115"/>
                <a:gd name="T3" fmla="*/ 344 h 467"/>
                <a:gd name="T4" fmla="*/ 29 w 115"/>
                <a:gd name="T5" fmla="*/ 151 h 467"/>
                <a:gd name="T6" fmla="*/ 13 w 115"/>
                <a:gd name="T7" fmla="*/ 53 h 467"/>
                <a:gd name="T8" fmla="*/ 0 w 115"/>
                <a:gd name="T9" fmla="*/ 0 h 467"/>
                <a:gd name="T10" fmla="*/ 21 w 115"/>
                <a:gd name="T11" fmla="*/ 152 h 467"/>
                <a:gd name="T12" fmla="*/ 69 w 115"/>
                <a:gd name="T13" fmla="*/ 347 h 467"/>
                <a:gd name="T14" fmla="*/ 103 w 115"/>
                <a:gd name="T15" fmla="*/ 441 h 467"/>
                <a:gd name="T16" fmla="*/ 115 w 115"/>
                <a:gd name="T17" fmla="*/ 467 h 467"/>
                <a:gd name="T18" fmla="*/ 112 w 115"/>
                <a:gd name="T19" fmla="*/ 458 h 467"/>
                <a:gd name="T20" fmla="*/ 101 w 115"/>
                <a:gd name="T21" fmla="*/ 40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17 w 36"/>
                <a:gd name="T1" fmla="*/ 633 h 633"/>
                <a:gd name="T2" fmla="*/ 13 w 36"/>
                <a:gd name="T3" fmla="*/ 597 h 633"/>
                <a:gd name="T4" fmla="*/ 5 w 36"/>
                <a:gd name="T5" fmla="*/ 398 h 633"/>
                <a:gd name="T6" fmla="*/ 13 w 36"/>
                <a:gd name="T7" fmla="*/ 198 h 633"/>
                <a:gd name="T8" fmla="*/ 22 w 36"/>
                <a:gd name="T9" fmla="*/ 99 h 633"/>
                <a:gd name="T10" fmla="*/ 36 w 36"/>
                <a:gd name="T11" fmla="*/ 0 h 633"/>
                <a:gd name="T12" fmla="*/ 35 w 36"/>
                <a:gd name="T13" fmla="*/ 0 h 633"/>
                <a:gd name="T14" fmla="*/ 20 w 36"/>
                <a:gd name="T15" fmla="*/ 99 h 633"/>
                <a:gd name="T16" fmla="*/ 10 w 36"/>
                <a:gd name="T17" fmla="*/ 198 h 633"/>
                <a:gd name="T18" fmla="*/ 1 w 36"/>
                <a:gd name="T19" fmla="*/ 398 h 633"/>
                <a:gd name="T20" fmla="*/ 7 w 36"/>
                <a:gd name="T21" fmla="*/ 589 h 633"/>
                <a:gd name="T22" fmla="*/ 16 w 36"/>
                <a:gd name="T23" fmla="*/ 632 h 633"/>
                <a:gd name="T24" fmla="*/ 17 w 36"/>
                <a:gd name="T25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22 w 28"/>
                <a:gd name="T1" fmla="*/ 59 h 59"/>
                <a:gd name="T2" fmla="*/ 28 w 28"/>
                <a:gd name="T3" fmla="*/ 59 h 59"/>
                <a:gd name="T4" fmla="*/ 0 w 28"/>
                <a:gd name="T5" fmla="*/ 0 h 59"/>
                <a:gd name="T6" fmla="*/ 22 w 28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4 w 17"/>
                <a:gd name="T1" fmla="*/ 54 h 107"/>
                <a:gd name="T2" fmla="*/ 17 w 17"/>
                <a:gd name="T3" fmla="*/ 107 h 107"/>
                <a:gd name="T4" fmla="*/ 10 w 17"/>
                <a:gd name="T5" fmla="*/ 44 h 107"/>
                <a:gd name="T6" fmla="*/ 9 w 17"/>
                <a:gd name="T7" fmla="*/ 43 h 107"/>
                <a:gd name="T8" fmla="*/ 0 w 17"/>
                <a:gd name="T9" fmla="*/ 0 h 107"/>
                <a:gd name="T10" fmla="*/ 0 w 17"/>
                <a:gd name="T11" fmla="*/ 8 h 107"/>
                <a:gd name="T12" fmla="*/ 4 w 17"/>
                <a:gd name="T13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8 w 294"/>
                <a:gd name="T1" fmla="*/ 553 h 568"/>
                <a:gd name="T2" fmla="*/ 35 w 294"/>
                <a:gd name="T3" fmla="*/ 397 h 568"/>
                <a:gd name="T4" fmla="*/ 99 w 294"/>
                <a:gd name="T5" fmla="*/ 252 h 568"/>
                <a:gd name="T6" fmla="*/ 187 w 294"/>
                <a:gd name="T7" fmla="*/ 119 h 568"/>
                <a:gd name="T8" fmla="*/ 238 w 294"/>
                <a:gd name="T9" fmla="*/ 58 h 568"/>
                <a:gd name="T10" fmla="*/ 265 w 294"/>
                <a:gd name="T11" fmla="*/ 28 h 568"/>
                <a:gd name="T12" fmla="*/ 294 w 294"/>
                <a:gd name="T13" fmla="*/ 0 h 568"/>
                <a:gd name="T14" fmla="*/ 293 w 294"/>
                <a:gd name="T15" fmla="*/ 0 h 568"/>
                <a:gd name="T16" fmla="*/ 264 w 294"/>
                <a:gd name="T17" fmla="*/ 27 h 568"/>
                <a:gd name="T18" fmla="*/ 237 w 294"/>
                <a:gd name="T19" fmla="*/ 56 h 568"/>
                <a:gd name="T20" fmla="*/ 185 w 294"/>
                <a:gd name="T21" fmla="*/ 117 h 568"/>
                <a:gd name="T22" fmla="*/ 95 w 294"/>
                <a:gd name="T23" fmla="*/ 249 h 568"/>
                <a:gd name="T24" fmla="*/ 30 w 294"/>
                <a:gd name="T25" fmla="*/ 396 h 568"/>
                <a:gd name="T26" fmla="*/ 0 w 294"/>
                <a:gd name="T27" fmla="*/ 549 h 568"/>
                <a:gd name="T28" fmla="*/ 7 w 294"/>
                <a:gd name="T29" fmla="*/ 568 h 568"/>
                <a:gd name="T30" fmla="*/ 8 w 294"/>
                <a:gd name="T31" fmla="*/ 553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19 w 25"/>
                <a:gd name="T3" fmla="*/ 53 h 53"/>
                <a:gd name="T4" fmla="*/ 25 w 25"/>
                <a:gd name="T5" fmla="*/ 53 h 53"/>
                <a:gd name="T6" fmla="*/ 0 w 25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7 w 29"/>
                <a:gd name="T3" fmla="*/ 89 h 141"/>
                <a:gd name="T4" fmla="*/ 18 w 29"/>
                <a:gd name="T5" fmla="*/ 117 h 141"/>
                <a:gd name="T6" fmla="*/ 29 w 29"/>
                <a:gd name="T7" fmla="*/ 141 h 141"/>
                <a:gd name="T8" fmla="*/ 27 w 29"/>
                <a:gd name="T9" fmla="*/ 135 h 141"/>
                <a:gd name="T10" fmla="*/ 8 w 29"/>
                <a:gd name="T11" fmla="*/ 22 h 141"/>
                <a:gd name="T12" fmla="*/ 4 w 29"/>
                <a:gd name="T13" fmla="*/ 11 h 141"/>
                <a:gd name="T14" fmla="*/ 0 w 29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26 h 48"/>
                <a:gd name="T2" fmla="*/ 4 w 8"/>
                <a:gd name="T3" fmla="*/ 37 h 48"/>
                <a:gd name="T4" fmla="*/ 8 w 8"/>
                <a:gd name="T5" fmla="*/ 48 h 48"/>
                <a:gd name="T6" fmla="*/ 7 w 8"/>
                <a:gd name="T7" fmla="*/ 19 h 48"/>
                <a:gd name="T8" fmla="*/ 0 w 8"/>
                <a:gd name="T9" fmla="*/ 0 h 48"/>
                <a:gd name="T10" fmla="*/ 0 w 8"/>
                <a:gd name="T11" fmla="*/ 4 h 48"/>
                <a:gd name="T12" fmla="*/ 0 w 8"/>
                <a:gd name="T13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11 w 44"/>
                <a:gd name="T1" fmla="*/ 28 h 111"/>
                <a:gd name="T2" fmla="*/ 0 w 44"/>
                <a:gd name="T3" fmla="*/ 0 h 111"/>
                <a:gd name="T4" fmla="*/ 11 w 44"/>
                <a:gd name="T5" fmla="*/ 49 h 111"/>
                <a:gd name="T6" fmla="*/ 14 w 44"/>
                <a:gd name="T7" fmla="*/ 58 h 111"/>
                <a:gd name="T8" fmla="*/ 39 w 44"/>
                <a:gd name="T9" fmla="*/ 111 h 111"/>
                <a:gd name="T10" fmla="*/ 44 w 44"/>
                <a:gd name="T11" fmla="*/ 111 h 111"/>
                <a:gd name="T12" fmla="*/ 22 w 44"/>
                <a:gd name="T13" fmla="*/ 52 h 111"/>
                <a:gd name="T14" fmla="*/ 11 w 44"/>
                <a:gd name="T15" fmla="*/ 2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1944688" y="623888"/>
            <a:ext cx="6589712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43100" y="2133600"/>
            <a:ext cx="65913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688"/>
            <a:ext cx="766763" cy="369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9EC9903-82C1-4F34-9AED-6851E6A66CA5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3100" y="6135688"/>
            <a:ext cx="571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175" y="787400"/>
            <a:ext cx="5857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smtClean="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88749D27-245F-43F7-9EE5-993EACEE42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3" r:id="rId1"/>
    <p:sldLayoutId id="2147484684" r:id="rId2"/>
    <p:sldLayoutId id="2147484685" r:id="rId3"/>
    <p:sldLayoutId id="2147484686" r:id="rId4"/>
    <p:sldLayoutId id="2147484687" r:id="rId5"/>
    <p:sldLayoutId id="2147484688" r:id="rId6"/>
    <p:sldLayoutId id="2147484689" r:id="rId7"/>
    <p:sldLayoutId id="2147484690" r:id="rId8"/>
    <p:sldLayoutId id="2147484691" r:id="rId9"/>
    <p:sldLayoutId id="2147484692" r:id="rId10"/>
    <p:sldLayoutId id="2147484693" r:id="rId11"/>
    <p:sldLayoutId id="2147484694" r:id="rId12"/>
    <p:sldLayoutId id="2147484695" r:id="rId13"/>
    <p:sldLayoutId id="2147484696" r:id="rId14"/>
    <p:sldLayoutId id="2147484697" r:id="rId15"/>
    <p:sldLayoutId id="2147484698" r:id="rId16"/>
    <p:sldLayoutId id="2147484682" r:id="rId17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rgbClr val="3477B2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rgbClr val="3477B2"/>
          </a:solidFill>
          <a:latin typeface="Century Gothic" panose="020B050202020202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rgbClr val="3477B2"/>
          </a:solidFill>
          <a:latin typeface="Century Gothic" panose="020B050202020202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rgbClr val="3477B2"/>
          </a:solidFill>
          <a:latin typeface="Century Gothic" panose="020B050202020202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rgbClr val="3477B2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3" y="260350"/>
            <a:ext cx="7886700" cy="4968875"/>
          </a:xfrm>
          <a:ln>
            <a:miter lim="800000"/>
            <a:headEnd/>
            <a:tailEnd/>
          </a:ln>
          <a:extLst/>
        </p:spPr>
        <p:txBody>
          <a:bodyPr rtlCol="0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Касательная </a:t>
            </a:r>
            <a:r>
              <a:rPr lang="ru-RU" sz="48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окружности. Центральные и вписанные </a:t>
            </a:r>
            <a:r>
              <a:rPr lang="ru-RU" sz="4800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углы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0" y="5715000"/>
            <a:ext cx="3214688" cy="660400"/>
          </a:xfrm>
        </p:spPr>
        <p:txBody>
          <a:bodyPr rtlCol="0">
            <a:normAutofit/>
          </a:bodyPr>
          <a:lstStyle/>
          <a:p>
            <a:pPr algn="ctr" fontAlgn="auto">
              <a:lnSpc>
                <a:spcPct val="80000"/>
              </a:lnSpc>
              <a:spcAft>
                <a:spcPts val="0"/>
              </a:spcAft>
              <a:buFont typeface="Wingdings 3" charset="2"/>
              <a:buNone/>
              <a:defRPr/>
            </a:pPr>
            <a:r>
              <a:rPr lang="ru-RU" altLang="ru-RU" sz="2000" dirty="0" smtClean="0"/>
              <a:t>8 класс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31641" y="1643063"/>
            <a:ext cx="3456384" cy="4260850"/>
          </a:xfrm>
        </p:spPr>
        <p:txBody>
          <a:bodyPr rtlCol="0"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Вариант1</a:t>
            </a:r>
          </a:p>
          <a:p>
            <a:pPr marL="457200" indent="-45720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ru-RU" sz="22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ОЕ = 10 см</a:t>
            </a:r>
          </a:p>
          <a:p>
            <a:pPr marL="457200" indent="-45720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2000" b="1" u="sng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ru-RU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ОАВ =</a:t>
            </a:r>
            <a:r>
              <a:rPr 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&lt;</a:t>
            </a:r>
            <a:r>
              <a:rPr lang="ru-RU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ОАС =30°,    </a:t>
            </a:r>
          </a:p>
          <a:p>
            <a:pPr marL="457200" indent="-45720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АВ=АС, значит АВС –равнобедренный, </a:t>
            </a:r>
          </a:p>
          <a:p>
            <a:pPr marL="457200" indent="-45720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ru-RU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АВС =</a:t>
            </a:r>
            <a:r>
              <a:rPr 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&lt;</a:t>
            </a:r>
            <a:r>
              <a:rPr lang="ru-RU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АСВ =(180°-60°):2 =60°. Значит АВ=АС=ВС. </a:t>
            </a:r>
            <a:r>
              <a:rPr lang="ru-RU" sz="22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ВС=5.</a:t>
            </a:r>
            <a:endParaRPr lang="ru-RU" sz="2200" b="1" u="sng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96" name="Содержимое 3"/>
          <p:cNvSpPr>
            <a:spLocks noGrp="1"/>
          </p:cNvSpPr>
          <p:nvPr>
            <p:ph sz="half" idx="2"/>
          </p:nvPr>
        </p:nvSpPr>
        <p:spPr>
          <a:xfrm>
            <a:off x="5508104" y="1643063"/>
            <a:ext cx="3384376" cy="4429125"/>
          </a:xfrm>
        </p:spPr>
        <p:txBody>
          <a:bodyPr rtlCol="0"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Вариант2</a:t>
            </a:r>
          </a:p>
          <a:p>
            <a:pPr marL="457200" indent="-45720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sz="20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= </a:t>
            </a:r>
            <a:r>
              <a:rPr lang="ru-RU" sz="20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см</a:t>
            </a:r>
          </a:p>
          <a:p>
            <a:pPr marL="457200" indent="-45720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2000" b="1" u="sng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  МВ = В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=4,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NC=KC=8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АМ= АК=5.   АВ=9,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 = 12, АС=13. 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9+ 12 + 13 = </a:t>
            </a:r>
            <a:r>
              <a:rPr lang="ru-RU" sz="20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4"/>
          <p:cNvSpPr>
            <a:spLocks noGrp="1"/>
          </p:cNvSpPr>
          <p:nvPr>
            <p:ph type="title"/>
          </p:nvPr>
        </p:nvSpPr>
        <p:spPr>
          <a:xfrm>
            <a:off x="1944688" y="623888"/>
            <a:ext cx="6589712" cy="1281112"/>
          </a:xfrm>
        </p:spPr>
        <p:txBody>
          <a:bodyPr/>
          <a:lstStyle/>
          <a:p>
            <a:pPr algn="ctr"/>
            <a:r>
              <a:rPr lang="ru-RU" altLang="ru-RU" sz="32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  <a:endParaRPr lang="ru-RU" altLang="ru-RU" dirty="0" smtClean="0"/>
          </a:p>
        </p:txBody>
      </p:sp>
      <p:sp>
        <p:nvSpPr>
          <p:cNvPr id="31747" name="Содержимое 5"/>
          <p:cNvSpPr>
            <a:spLocks noGrp="1"/>
          </p:cNvSpPr>
          <p:nvPr>
            <p:ph idx="1"/>
          </p:nvPr>
        </p:nvSpPr>
        <p:spPr>
          <a:xfrm>
            <a:off x="1943100" y="332656"/>
            <a:ext cx="6591300" cy="1800200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</a:pPr>
            <a:endParaRPr lang="ru-RU" alt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 typeface="Wingdings 2" panose="05020102010507070707" pitchFamily="18" charset="2"/>
              <a:buNone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 68 – 69(теория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№ 1-3</a:t>
            </a:r>
            <a:endParaRPr lang="ru-RU" alt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 typeface="Wingdings 2" panose="05020102010507070707" pitchFamily="18" charset="2"/>
              <a:buNone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№4 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все  углы.</a:t>
            </a:r>
          </a:p>
          <a:p>
            <a:pPr algn="ctr">
              <a:buFont typeface="Wingdings 2" panose="05020102010507070707" pitchFamily="18" charset="2"/>
              <a:buNone/>
            </a:pP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345680"/>
            <a:ext cx="5400600" cy="43700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332656"/>
            <a:ext cx="6013175" cy="60486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1720" y="5373216"/>
            <a:ext cx="323178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Результат самостоятельной работы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80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438150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b="1" smtClean="0">
                <a:solidFill>
                  <a:schemeClr val="accent2">
                    <a:lumMod val="75000"/>
                  </a:schemeClr>
                </a:solidFill>
              </a:rPr>
              <a:t>Источники</a:t>
            </a:r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4714875"/>
          </a:xfrm>
        </p:spPr>
        <p:txBody>
          <a:bodyPr/>
          <a:lstStyle/>
          <a:p>
            <a:r>
              <a:rPr lang="ru-RU" altLang="ru-RU" sz="2000" smtClean="0"/>
              <a:t>Геометрия: учеб. для 7-9 кл. общеобразоват. учреждений / Л.С. Атанасян и др. –  М.: «Просвещение», 2015.</a:t>
            </a:r>
          </a:p>
          <a:p>
            <a:r>
              <a:rPr lang="ru-RU" altLang="ru-RU" sz="2000" smtClean="0"/>
              <a:t>Геометрия. 8 класс: технологические карты уроков по учебнику Л.С. Атанасяна и др. / авт.-сост. Г.Ю. Ковтун. – Волгоград: Учитель, 2015.</a:t>
            </a:r>
          </a:p>
          <a:p>
            <a:pPr>
              <a:buFont typeface="Wingdings 2" panose="05020102010507070707" pitchFamily="18" charset="2"/>
              <a:buNone/>
            </a:pP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5696" y="980729"/>
            <a:ext cx="5022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Найдите 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изображенные на рисунке вписанные углы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7" y="2348880"/>
            <a:ext cx="7185146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25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944688" y="623888"/>
            <a:ext cx="6589712" cy="1281112"/>
          </a:xfrm>
        </p:spPr>
        <p:txBody>
          <a:bodyPr/>
          <a:lstStyle/>
          <a:p>
            <a:pPr marL="342900" indent="-342900" algn="ctr"/>
            <a:r>
              <a:rPr lang="ru-RU" altLang="ru-RU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Истинно или ложно?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175" cy="4873625"/>
          </a:xfrm>
        </p:spPr>
        <p:txBody>
          <a:bodyPr/>
          <a:lstStyle/>
          <a:p>
            <a:pPr marL="457200" indent="-457200">
              <a:buFont typeface="Calibri" panose="020F0502020204030204" pitchFamily="34" charset="0"/>
              <a:buAutoNum type="arabicPeriod"/>
            </a:pPr>
            <a:r>
              <a:rPr lang="ru-RU" altLang="ru-RU" b="1" smtClean="0"/>
              <a:t> </a:t>
            </a:r>
            <a:r>
              <a:rPr lang="ru-RU" altLang="ru-RU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Радиус окружности перпендикулярен прямой, которая является касательной.</a:t>
            </a:r>
          </a:p>
          <a:p>
            <a:pPr marL="457200" indent="-457200">
              <a:buFont typeface="Calibri" panose="020F0502020204030204" pitchFamily="34" charset="0"/>
              <a:buAutoNum type="arabicPeriod"/>
            </a:pPr>
            <a:r>
              <a:rPr lang="ru-RU" altLang="ru-RU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32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Прямая является секущей по отношению к окружности, если она пересекает окружность в двух точках.</a:t>
            </a:r>
          </a:p>
          <a:p>
            <a:pPr marL="457200" indent="-457200">
              <a:buFont typeface="Calibri" panose="020F0502020204030204" pitchFamily="34" charset="0"/>
              <a:buAutoNum type="arabicPeriod"/>
            </a:pPr>
            <a:r>
              <a:rPr lang="ru-RU" altLang="ru-RU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Прямая проходящая через конец радиуса лежащий на окружности,  является касательной к этой окружности.</a:t>
            </a:r>
            <a:endParaRPr lang="ru-RU" altLang="ru-RU" sz="3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55613"/>
            <a:ext cx="7848600" cy="29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954463"/>
            <a:ext cx="78486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684213" y="-171450"/>
            <a:ext cx="13312775" cy="55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200" b="1" i="1">
                <a:cs typeface="Times New Roman" panose="02020603050405020304" pitchFamily="18" charset="0"/>
              </a:rPr>
              <a:t>1.</a:t>
            </a:r>
            <a:endParaRPr lang="ru-RU" altLang="ru-RU" sz="900"/>
          </a:p>
          <a:p>
            <a:endParaRPr lang="ru-RU" altLang="ru-RU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-10261600" y="3051175"/>
            <a:ext cx="1908175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200" b="1">
                <a:cs typeface="Times New Roman" panose="02020603050405020304" pitchFamily="18" charset="0"/>
              </a:rPr>
              <a:t>1) Найти ОА.                           2) ОА=5, найти ОВ.           3) АВ =12, ОВ = 13 ; найти ОА.</a:t>
            </a:r>
            <a:endParaRPr lang="ru-RU" altLang="ru-RU" sz="900"/>
          </a:p>
          <a:p>
            <a:r>
              <a:rPr lang="ru-RU" altLang="ru-RU" sz="1200" i="1">
                <a:cs typeface="Times New Roman" panose="02020603050405020304" pitchFamily="18" charset="0"/>
              </a:rPr>
              <a:t>                                                </a:t>
            </a:r>
            <a:endParaRPr lang="ru-RU" altLang="ru-RU" sz="900"/>
          </a:p>
          <a:p>
            <a:r>
              <a:rPr lang="ru-RU" altLang="ru-RU" sz="1200" b="1" i="1">
                <a:cs typeface="Times New Roman" panose="02020603050405020304" pitchFamily="18" charset="0"/>
              </a:rPr>
              <a:t>    </a:t>
            </a:r>
            <a:endParaRPr lang="ru-RU" altLang="ru-RU" sz="900"/>
          </a:p>
          <a:p>
            <a:r>
              <a:rPr lang="ru-RU" altLang="ru-RU" sz="1200" b="1">
                <a:cs typeface="Times New Roman" panose="02020603050405020304" pitchFamily="18" charset="0"/>
              </a:rPr>
              <a:t>   </a:t>
            </a:r>
            <a:endParaRPr lang="ru-RU" altLang="ru-RU"/>
          </a:p>
        </p:txBody>
      </p:sp>
      <p:pic>
        <p:nvPicPr>
          <p:cNvPr id="21510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051175"/>
            <a:ext cx="828040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719513"/>
            <a:ext cx="7848600" cy="2857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1944688" y="623887"/>
            <a:ext cx="6589712" cy="788889"/>
          </a:xfrm>
        </p:spPr>
        <p:txBody>
          <a:bodyPr/>
          <a:lstStyle/>
          <a:p>
            <a:pPr algn="ctr"/>
            <a:r>
              <a:rPr lang="ru-RU" alt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к заданиям:</a:t>
            </a:r>
            <a:br>
              <a:rPr lang="ru-RU" alt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Истинно или ложно</a:t>
            </a:r>
            <a:br>
              <a:rPr lang="ru-RU" alt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да</a:t>
            </a:r>
            <a:br>
              <a:rPr lang="ru-RU" alt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да</a:t>
            </a:r>
            <a:br>
              <a:rPr lang="ru-RU" alt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нет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474663" y="1981200"/>
            <a:ext cx="2211387" cy="576263"/>
          </a:xfrm>
        </p:spPr>
        <p:txBody>
          <a:bodyPr rtlCol="0"/>
          <a:lstStyle/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b="1" i="1" dirty="0" smtClean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15"/>
          </p:nvPr>
        </p:nvSpPr>
        <p:spPr>
          <a:xfrm>
            <a:off x="3347864" y="4005064"/>
            <a:ext cx="2506836" cy="2251274"/>
          </a:xfrm>
        </p:spPr>
        <p:txBody>
          <a:bodyPr/>
          <a:lstStyle/>
          <a:p>
            <a:pPr>
              <a:buClr>
                <a:srgbClr val="8AD0D6"/>
              </a:buClr>
            </a:pPr>
            <a:r>
              <a:rPr lang="ru-RU" altLang="ru-RU" sz="36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</a:t>
            </a:r>
            <a:r>
              <a:rPr lang="en-US" altLang="ru-RU" sz="36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</a:p>
          <a:p>
            <a:pPr>
              <a:buClr>
                <a:srgbClr val="8AD0D6"/>
              </a:buClr>
            </a:pPr>
            <a:r>
              <a:rPr lang="ru-RU" altLang="ru-RU" sz="36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1)  </a:t>
            </a:r>
            <a:r>
              <a:rPr lang="en-US" altLang="ru-RU" sz="36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5</a:t>
            </a:r>
            <a:r>
              <a:rPr lang="ru-RU" altLang="ru-RU" sz="36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√</a:t>
            </a:r>
            <a:r>
              <a:rPr lang="en-US" altLang="ru-RU" sz="36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36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2) </a:t>
            </a:r>
            <a:r>
              <a:rPr lang="en-US" altLang="ru-RU" sz="36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130</a:t>
            </a:r>
          </a:p>
          <a:p>
            <a:endParaRPr lang="ru-RU" altLang="ru-RU" dirty="0" smtClean="0"/>
          </a:p>
        </p:txBody>
      </p:sp>
      <p:sp>
        <p:nvSpPr>
          <p:cNvPr id="4" name="Объект 3"/>
          <p:cNvSpPr>
            <a:spLocks noGrp="1"/>
          </p:cNvSpPr>
          <p:nvPr>
            <p:ph type="body" sz="quarter" idx="3"/>
          </p:nvPr>
        </p:nvSpPr>
        <p:spPr>
          <a:xfrm>
            <a:off x="1115616" y="332657"/>
            <a:ext cx="7560840" cy="3240359"/>
          </a:xfrm>
        </p:spPr>
        <p:txBody>
          <a:bodyPr rtlCol="0"/>
          <a:lstStyle/>
          <a:p>
            <a:pPr fontAlgn="auto">
              <a:spcAft>
                <a:spcPts val="0"/>
              </a:spcAft>
              <a:buClr>
                <a:srgbClr val="1E5155">
                  <a:lumMod val="40000"/>
                  <a:lumOff val="60000"/>
                </a:srgbClr>
              </a:buClr>
              <a:buFont typeface="Wingdings 3" charset="2"/>
              <a:buNone/>
              <a:defRPr/>
            </a:pPr>
            <a:r>
              <a:rPr lang="ru-RU" sz="1400" dirty="0" smtClean="0"/>
              <a:t>332</a:t>
            </a:r>
            <a:endParaRPr lang="ru-RU" sz="14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16"/>
          </p:nvPr>
        </p:nvSpPr>
        <p:spPr>
          <a:xfrm>
            <a:off x="5940425" y="4005064"/>
            <a:ext cx="2519363" cy="2251274"/>
          </a:xfrm>
        </p:spPr>
        <p:txBody>
          <a:bodyPr rtlCol="0"/>
          <a:lstStyle/>
          <a:p>
            <a:pPr fontAlgn="auto">
              <a:spcAft>
                <a:spcPts val="0"/>
              </a:spcAft>
              <a:buClr>
                <a:srgbClr val="1E5155">
                  <a:lumMod val="40000"/>
                  <a:lumOff val="60000"/>
                </a:srgbClr>
              </a:buClr>
              <a:buFont typeface="Wingdings 3" charset="2"/>
              <a:buNone/>
              <a:defRPr/>
            </a:pPr>
            <a:r>
              <a:rPr lang="ru-RU" sz="36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</a:t>
            </a:r>
            <a:r>
              <a:rPr lang="en-US" sz="36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endParaRPr lang="en-US" sz="3600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Clr>
                <a:srgbClr val="1E5155">
                  <a:lumMod val="40000"/>
                  <a:lumOff val="60000"/>
                </a:srgbClr>
              </a:buClr>
              <a:buFont typeface="Wingdings 3" charset="2"/>
              <a:buNone/>
              <a:defRPr/>
            </a:pPr>
            <a:r>
              <a:rPr lang="ru-RU" sz="36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1)  </a:t>
            </a:r>
            <a:r>
              <a:rPr lang="en-US" sz="36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36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6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</a:t>
            </a:r>
            <a:r>
              <a:rPr lang="ru-RU" sz="36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en-US" sz="36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53</a:t>
            </a:r>
            <a:r>
              <a:rPr lang="ru-RU" sz="36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36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90</a:t>
            </a:r>
            <a:endParaRPr lang="en-US" sz="3600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535" name="Текст 5"/>
          <p:cNvSpPr>
            <a:spLocks noGrp="1"/>
          </p:cNvSpPr>
          <p:nvPr>
            <p:ph type="body" sz="quarter" idx="13"/>
          </p:nvPr>
        </p:nvSpPr>
        <p:spPr>
          <a:xfrm>
            <a:off x="899592" y="4206006"/>
            <a:ext cx="2362547" cy="2175322"/>
          </a:xfrm>
        </p:spPr>
        <p:txBody>
          <a:bodyPr/>
          <a:lstStyle/>
          <a:p>
            <a:pPr>
              <a:buClr>
                <a:srgbClr val="8AD0D6"/>
              </a:buClr>
            </a:pPr>
            <a:r>
              <a:rPr lang="ru-RU" altLang="ru-RU" sz="3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</a:t>
            </a:r>
            <a:r>
              <a:rPr lang="en-US" altLang="ru-RU" sz="3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>
              <a:buClr>
                <a:srgbClr val="8AD0D6"/>
              </a:buClr>
            </a:pPr>
            <a:r>
              <a:rPr lang="ru-RU" altLang="ru-RU" sz="3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 </a:t>
            </a:r>
            <a:r>
              <a:rPr lang="en-US" altLang="ru-RU" sz="3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3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24                                                                          2) </a:t>
            </a:r>
            <a:r>
              <a:rPr lang="en-US" altLang="ru-RU" sz="3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40</a:t>
            </a:r>
          </a:p>
          <a:p>
            <a:endParaRPr lang="ru-RU" altLang="ru-RU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476672"/>
            <a:ext cx="7272808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79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ctrTitle"/>
          </p:nvPr>
        </p:nvSpPr>
        <p:spPr>
          <a:xfrm>
            <a:off x="642938" y="142875"/>
            <a:ext cx="7815262" cy="1785938"/>
          </a:xfrm>
        </p:spPr>
        <p:txBody>
          <a:bodyPr/>
          <a:lstStyle/>
          <a:p>
            <a:pPr algn="ctr"/>
            <a:r>
              <a:rPr lang="ru-RU" altLang="ru-RU" sz="4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по готовым чертежам:</a:t>
            </a:r>
          </a:p>
        </p:txBody>
      </p:sp>
      <p:sp>
        <p:nvSpPr>
          <p:cNvPr id="92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5" y="2071688"/>
            <a:ext cx="8072438" cy="43037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altLang="ru-RU" sz="3200" dirty="0" smtClean="0"/>
              <a:t>                              </a:t>
            </a:r>
          </a:p>
        </p:txBody>
      </p:sp>
      <p:graphicFrame>
        <p:nvGraphicFramePr>
          <p:cNvPr id="24580" name="Objec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3" name="Формула" r:id="rId3" imgW="114151" imgH="215619" progId="Equation.3">
                  <p:embed/>
                </p:oleObj>
              </mc:Choice>
              <mc:Fallback>
                <p:oleObj name="Формула" r:id="rId3" imgW="114151" imgH="215619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581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938" y="1928813"/>
            <a:ext cx="6842125" cy="477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6013" y="1928813"/>
            <a:ext cx="863600" cy="63658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88" y="357188"/>
            <a:ext cx="7715250" cy="60182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</a:p>
        </p:txBody>
      </p:sp>
      <p:pic>
        <p:nvPicPr>
          <p:cNvPr id="25603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769938"/>
            <a:ext cx="7493000" cy="532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71550" y="765175"/>
            <a:ext cx="1152525" cy="7921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50"/>
          </a:xfrm>
        </p:spPr>
        <p:txBody>
          <a:bodyPr/>
          <a:lstStyle/>
          <a:p>
            <a:pPr algn="ctr"/>
            <a:r>
              <a:rPr lang="ru-RU" altLang="ru-RU" sz="2800" b="1" dirty="0" smtClean="0">
                <a:solidFill>
                  <a:srgbClr val="FF0000"/>
                </a:solidFill>
              </a:rPr>
              <a:t>Самостоятельная работа</a:t>
            </a: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559" y="1143000"/>
            <a:ext cx="3658815" cy="5029200"/>
          </a:xfrm>
        </p:spPr>
        <p:txBody>
          <a:bodyPr rtlCol="0"/>
          <a:lstStyle/>
          <a:p>
            <a:pPr marL="49213" indent="53975" algn="ctr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4400" b="1" dirty="0" smtClean="0">
                <a:solidFill>
                  <a:srgbClr val="92D050"/>
                </a:solidFill>
                <a:latin typeface="Times New Roman" pitchFamily="18" charset="0"/>
              </a:rPr>
              <a:t>Вариант 1</a:t>
            </a:r>
          </a:p>
          <a:p>
            <a:pPr marL="49213" indent="53975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</a:rPr>
              <a:t>1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Прямая КЕ касается окружности  с центром в точке О, К – точка касания. Найдите ОЕ, если КЕ =8 см, а радиус окружности  равен 6см. </a:t>
            </a:r>
            <a:endParaRPr lang="en-US" sz="2400" b="1" baseline="300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9213" indent="53975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Прямые АВ и АС касаются окружности с центром О в точках В и С. Найдите ВС, если</a:t>
            </a:r>
          </a:p>
          <a:p>
            <a:pPr marL="49213" indent="53975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ОАВ=30</a:t>
            </a:r>
            <a:r>
              <a:rPr lang="ru-RU" sz="2400" b="1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АВ=5 см.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1214438"/>
            <a:ext cx="4248472" cy="4957762"/>
          </a:xfrm>
        </p:spPr>
        <p:txBody>
          <a:bodyPr rtlCol="0"/>
          <a:lstStyle/>
          <a:p>
            <a:pPr marL="6350" indent="38100" algn="ctr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rgbClr val="92D050"/>
                </a:solidFill>
                <a:latin typeface="Times New Roman" pitchFamily="18" charset="0"/>
              </a:rPr>
              <a:t>Вариант 2</a:t>
            </a:r>
          </a:p>
          <a:p>
            <a:pPr marL="6350" indent="3810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</a:rPr>
              <a:t>1.Найдите 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</a:rPr>
              <a:t>N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</a:rPr>
              <a:t>О. Если М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</a:rPr>
              <a:t>N 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</a:rPr>
              <a:t> касается окружности с центром в точке О, М точка касания, радиус окружности равен 5 см, 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</a:rPr>
              <a:t>&lt;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</a:rPr>
              <a:t>М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</a:rPr>
              <a:t>NO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</a:rPr>
              <a:t>=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</a:rPr>
              <a:t>3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</a:rPr>
              <a:t>0</a:t>
            </a:r>
            <a:r>
              <a:rPr lang="ru-RU" sz="2400" b="1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</a:rPr>
              <a:t>0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</a:rPr>
              <a:t> .</a:t>
            </a:r>
            <a:endParaRPr lang="en-US" sz="2400" b="1" baseline="300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</a:rPr>
              <a:t> 2. 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Дано: 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M, N, K 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точки                                     касания.                                           Найти: Р  треугольника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АВС</a:t>
            </a:r>
            <a:endParaRPr lang="ru-RU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</a:endParaRPr>
          </a:p>
        </p:txBody>
      </p:sp>
      <p:pic>
        <p:nvPicPr>
          <p:cNvPr id="2970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7" y="4941169"/>
            <a:ext cx="3312368" cy="1656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1262</TotalTime>
  <Words>419</Words>
  <Application>Microsoft Office PowerPoint</Application>
  <PresentationFormat>Экран (4:3)</PresentationFormat>
  <Paragraphs>57</Paragraphs>
  <Slides>13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Arial</vt:lpstr>
      <vt:lpstr>Calibri</vt:lpstr>
      <vt:lpstr>Century Gothic</vt:lpstr>
      <vt:lpstr>Times New Roman</vt:lpstr>
      <vt:lpstr>Wingdings</vt:lpstr>
      <vt:lpstr>Wingdings 2</vt:lpstr>
      <vt:lpstr>Wingdings 3</vt:lpstr>
      <vt:lpstr>Легкий дым</vt:lpstr>
      <vt:lpstr>Формула</vt:lpstr>
      <vt:lpstr>Касательная к окружности. Центральные и вписанные углы </vt:lpstr>
      <vt:lpstr>Презентация PowerPoint</vt:lpstr>
      <vt:lpstr>Истинно или ложно?</vt:lpstr>
      <vt:lpstr>Презентация PowerPoint</vt:lpstr>
      <vt:lpstr>Ответы к заданиям: Истинно или ложно 1) да 2) да 3) нет</vt:lpstr>
      <vt:lpstr>Презентация PowerPoint</vt:lpstr>
      <vt:lpstr>Решение задач по готовым чертежам:</vt:lpstr>
      <vt:lpstr>Презентация PowerPoint</vt:lpstr>
      <vt:lpstr>Самостоятельная работа</vt:lpstr>
      <vt:lpstr>Ответы</vt:lpstr>
      <vt:lpstr>Домашнее задание:</vt:lpstr>
      <vt:lpstr>Презентация PowerPoint</vt:lpstr>
      <vt:lpstr>Источники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«Касательная к окружности. Решение задач»</dc:title>
  <dc:creator>Admin</dc:creator>
  <cp:lastModifiedBy>Людмила Роальдовна Гаштова</cp:lastModifiedBy>
  <cp:revision>96</cp:revision>
  <dcterms:created xsi:type="dcterms:W3CDTF">2014-03-30T10:02:25Z</dcterms:created>
  <dcterms:modified xsi:type="dcterms:W3CDTF">2018-04-11T10:29:47Z</dcterms:modified>
</cp:coreProperties>
</file>