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4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9792" y="692696"/>
            <a:ext cx="62464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Я под </a:t>
            </a:r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шапкою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 цветной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/>
            </a:r>
            <a:b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</a:b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На ноге стою одной.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/>
            </a:r>
            <a:b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</a:b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У меня свои повадки,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/>
            </a:r>
            <a:b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</a:b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Я всегда играю в прятки.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2924944"/>
            <a:ext cx="3724946" cy="376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82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260648"/>
            <a:ext cx="88569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Г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рибы-паразиты 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поселяются на живых организмах и питаются за их счёт.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349" y="1988840"/>
            <a:ext cx="4810125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36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02" y="216024"/>
            <a:ext cx="8733186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00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764704"/>
            <a:ext cx="87849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Сегодня я узнал(а) ...</a:t>
            </a:r>
          </a:p>
          <a:p>
            <a:pPr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Было интересно …</a:t>
            </a:r>
          </a:p>
          <a:p>
            <a:pPr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Было трудно …</a:t>
            </a:r>
          </a:p>
          <a:p>
            <a:pPr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Меня удивило …</a:t>
            </a:r>
          </a:p>
          <a:p>
            <a:pPr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Мне захотелось узнать …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092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293747"/>
            <a:ext cx="66255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Домашнее задание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844824"/>
            <a:ext cx="77048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§ 13, ответить на вопросы</a:t>
            </a:r>
            <a:endParaRPr lang="ru-RU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94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2121" y="764704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Т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ема урока: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2249577"/>
            <a:ext cx="4176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ГРИБЫ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573016"/>
            <a:ext cx="485775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06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2703" y="260648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Цель урока: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7" y="1484784"/>
            <a:ext cx="819607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Научиться описывать внешнее строение тела гриба, называть его части. 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Разли­чать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съедобные и ядовитые гри­бы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. 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Объяснять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значение грибов для человека и для 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264155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772816"/>
            <a:ext cx="87129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эукариотические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 организмы, сочетающие в себе некоторые признаки как растений, так и животных.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9592" y="476672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Грибы это…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42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476672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Грибы как растения: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564904"/>
            <a:ext cx="87129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Неподвижны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Имеют прочную клеточную стенку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Постоянно растут в верхушечной части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93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76672"/>
            <a:ext cx="8784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Грибы как животные: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2564904"/>
            <a:ext cx="8712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Питаются готовыми органическими веществами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В клеточных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стенках содержится вещество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хитин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Являются гетеротрофами</a:t>
            </a:r>
          </a:p>
        </p:txBody>
      </p:sp>
    </p:spTree>
    <p:extLst>
      <p:ext uri="{BB962C8B-B14F-4D97-AF65-F5344CB8AC3E}">
        <p14:creationId xmlns:p14="http://schemas.microsoft.com/office/powerpoint/2010/main" val="135462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17032"/>
            <a:ext cx="3882008" cy="29115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484" y="116632"/>
            <a:ext cx="5096566" cy="35283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476672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Грибница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58971" y="4653136"/>
            <a:ext cx="4176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Мицелий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19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08080" y="188640"/>
            <a:ext cx="55002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Строение гриба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92" y="619184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01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08080" y="188640"/>
            <a:ext cx="3946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 </a:t>
            </a:r>
            <a:endParaRPr lang="ru-RU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476672"/>
            <a:ext cx="88569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Грибы-</a:t>
            </a:r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сапротрофы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питаются мёртвыми органическими веществами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2348880"/>
            <a:ext cx="4067175" cy="304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391" y="2322495"/>
            <a:ext cx="4611577" cy="307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18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119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11</cp:revision>
  <dcterms:created xsi:type="dcterms:W3CDTF">2018-12-10T16:26:50Z</dcterms:created>
  <dcterms:modified xsi:type="dcterms:W3CDTF">2018-12-10T19:31:44Z</dcterms:modified>
</cp:coreProperties>
</file>