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9" r:id="rId6"/>
    <p:sldId id="283" r:id="rId7"/>
    <p:sldId id="284" r:id="rId8"/>
    <p:sldId id="282" r:id="rId9"/>
    <p:sldId id="278" r:id="rId10"/>
    <p:sldId id="281" r:id="rId11"/>
    <p:sldId id="261" r:id="rId12"/>
    <p:sldId id="262" r:id="rId13"/>
    <p:sldId id="263" r:id="rId14"/>
    <p:sldId id="269" r:id="rId15"/>
    <p:sldId id="270" r:id="rId16"/>
    <p:sldId id="264" r:id="rId17"/>
    <p:sldId id="265" r:id="rId18"/>
    <p:sldId id="271" r:id="rId19"/>
    <p:sldId id="266" r:id="rId20"/>
    <p:sldId id="267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2ED8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CFE63-81DB-4025-A3A3-26B52F72600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C3A9F-3BA1-4409-BA26-09B0A5C79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vukogr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500042"/>
            <a:ext cx="7286644" cy="369332"/>
          </a:xfrm>
          <a:prstGeom prst="rect">
            <a:avLst/>
          </a:prstGeom>
          <a:solidFill>
            <a:srgbClr val="2ED8E0"/>
          </a:solidFill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857232"/>
            <a:ext cx="7286644" cy="369332"/>
          </a:xfrm>
          <a:prstGeom prst="rect">
            <a:avLst/>
          </a:prstGeom>
          <a:solidFill>
            <a:srgbClr val="2ED8E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1214422"/>
            <a:ext cx="7286644" cy="369332"/>
          </a:xfrm>
          <a:prstGeom prst="rect">
            <a:avLst/>
          </a:prstGeom>
          <a:solidFill>
            <a:srgbClr val="2ED8E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71670" y="500042"/>
            <a:ext cx="6357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  <a:r>
              <a:rPr lang="ru-RU" sz="2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«Групповая работа логопеда в ДОУ с родителями»</a:t>
            </a:r>
            <a:endParaRPr lang="ru-RU" sz="28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5214950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Подготовила: </a:t>
            </a:r>
            <a:r>
              <a:rPr lang="ru-RU" b="1" dirty="0" smtClean="0"/>
              <a:t>воспитатель МБДОУ ДС «Колокольчик»</a:t>
            </a:r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b="1" dirty="0" smtClean="0"/>
              <a:t>Минаева Е.А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714612" y="621508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г.Волгодонск</a:t>
            </a:r>
          </a:p>
          <a:p>
            <a:pPr algn="ctr"/>
            <a:r>
              <a:rPr lang="ru-RU" b="1" dirty="0" smtClean="0"/>
              <a:t>2017г.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объяснение (при необходимости) заданий логопеда родителям для закрепления пройденного материала во время домашних занятий. Логопед осуществляет контроль и оказывает воспитателю необходимую помощь. Рекомендуется выделить в группе место для логопедических занятий, так называемый логопедический уголок, в котором должны находиться настольно-печатные игры для формирования правильной воздушной струи, для развития неречевых процессов и пр.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5011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Необходимость использования различных форм работы с родителями важна не только для педагогов, но, прежде всего, для родителей. Успешность воспитания и обучения детей во многом зависит от того, как организовано педагогическое просвещение родителей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Непрерывная связь с родителями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осуществляется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помощью коллективной, индивидуальной, наглядной форм работы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572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Коллективную работу можно представить в нескольких видах: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Групповые родительские собрания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логопедической группе проводятся 3 раза : в начале, середине и конце учебного года. Именно они помогают объединить родителей, нацелить их на помощь команде детского сада, своей группе, активно включиться в процесс воспитания детей.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429000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Консультации, семинары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логопеду важно построить так , чтобы они не были формальными, а по возможности привлекали родителей для решения проблем, развивали дух плодотворного сотрудничества, так как современный родитель не захочет слушать долгих и назидательных докладов педагога. Консультации должны быть предельно чёткими, содержать только необходимый родителям конкретный материал и проводиться не для “галочки”, а для пользы дела.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некоторым консультациям готовится специальное оборудование, то есть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организуется выставка пособий</a:t>
            </a:r>
            <a:r>
              <a:rPr lang="ru-RU" sz="2800" i="1" dirty="0">
                <a:solidFill>
                  <a:srgbClr val="CC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бусы, пуговицы, сапожок со шнуровкой, мозаика, конструкторы, заводные игрушки, палочки и задания к ним, цветные и простые карандаши, краски, альбом для рисования, альбом для раскрашивания, пластилин, ножницы, иголки, нитки, контуры для вышивания на бумаге, одежда для кукол кубики.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993" y="3643314"/>
            <a:ext cx="4250381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6439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Родителей убеждаются в важности и необходимости развития мелкой моторики рук. Логопед рассказывает о разных видах работы: от пальчиковых игр до развития ручной умелости. А вот узнать, как родители распорядились этой информацией,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материалов выставки “Как умелые ручки язычку помогали”. На выставке демонстрируются только те экспонаты, которые были сделаны детьми и родителями дома .</a:t>
            </a:r>
            <a:endParaRPr lang="ru-RU" sz="2800" dirty="0"/>
          </a:p>
        </p:txBody>
      </p:sp>
      <p:pic>
        <p:nvPicPr>
          <p:cNvPr id="4" name="Рисунок 3" descr="t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5615" y="3929066"/>
            <a:ext cx="2000264" cy="2714644"/>
          </a:xfrm>
          <a:prstGeom prst="rect">
            <a:avLst/>
          </a:prstGeom>
        </p:spPr>
      </p:pic>
      <p:pic>
        <p:nvPicPr>
          <p:cNvPr id="5" name="Рисунок 4" descr="aneUHeN4Dto.jpg"/>
          <p:cNvPicPr>
            <a:picLocks noChangeAspect="1"/>
          </p:cNvPicPr>
          <p:nvPr/>
        </p:nvPicPr>
        <p:blipFill>
          <a:blip r:embed="rId4"/>
          <a:srcRect l="14173" t="1987" r="14853" b="8598"/>
          <a:stretch>
            <a:fillRect/>
          </a:stretch>
        </p:blipFill>
        <p:spPr>
          <a:xfrm>
            <a:off x="4382414" y="3929066"/>
            <a:ext cx="2342343" cy="271464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572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Библиотека игр и упражнений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является стимулом к активному участию родителей в коррекционном процессе. Родители могут воспользоваться подбором практического материала. В основном это материал, объединённый одной лексической темой, которая включает в себя лексические, грамматические, словарные задания, задания на развитие внимания, памяти. </a:t>
            </a:r>
          </a:p>
        </p:txBody>
      </p:sp>
      <p:pic>
        <p:nvPicPr>
          <p:cNvPr id="4" name="Рисунок 3" descr="i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57562"/>
            <a:ext cx="4000528" cy="335128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Полезным для развития коммуникативных умений и навыков, повышения самооценки осознания необходимости правильной речи, закрепления пройденного материала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28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речевые праздники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праздникам предъявляются следующие требования: речевой основой становится то, что готовилось дома детьми с их родителями; максимальная активность родителей и детей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(логопед берет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себя организационные моменты, а роли исполняют дети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214818"/>
            <a:ext cx="4250091" cy="242889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CC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i="1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идеотека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нетрадиционная форма работы с родителями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Многие занятия, а так же некоторые консультации и индивидуальные практикумы снимаются на видео.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одители имеют возможность взять видеокассету с занятиями, консультациями, практикумами по интересующей теме и просмотреть её дома, чтобы практически точно выполнять с ребёнком задания логопеда. Таким образом, накапливается видеоматериал для родителей будущих воспитанников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6439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Нетрадиционная форма работы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родителями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800" i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фронтальные открытые занятия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Такая форма работы позволяет родителям: контролировать ход логопедической работы, видеть объём знаний своего ребёнка в определённой лексической теме и разнообразие речевых упражнений и игр, наглядно-игрового и речевого материала. </a:t>
            </a:r>
          </a:p>
        </p:txBody>
      </p:sp>
      <p:pic>
        <p:nvPicPr>
          <p:cNvPr id="4" name="Рисунок 3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57562"/>
            <a:ext cx="4071942" cy="30718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Работать в одном направлении с логопедом будет только тот родитель, который знает о проблемах в развитии своего ребенка и не скрывает их. И очень важно донести до родителя, как эти проблемы могут отразиться на формировании навыков чтения и письма. Еще нужно рассказать, как в домашних условиях помогать ребенку, преодолевать трудности в обучении. Это особенно важно в работе с родителями ребенка со сложным нарушением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развитии.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детского сада, семьи и логопеда – необходимое условие полноценного речевого развития дошкольников.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Данная система взаимодействия может способствовать эффективным, качественным изменениям в речевом развитии детей, профессиональному росту педагогов, повышению компетентности и педагогической грамотности родителей.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64399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Потому что, если мы хотим, чтобы ребенок чаще включал самоконтроль за собственной речью дома, то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якорить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его надо не на логопедическое зеркало и не на логопеда, а на маму, которая всегда рядом.</a:t>
            </a:r>
            <a:r>
              <a:rPr lang="ru-RU" sz="2800" dirty="0" smtClean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реодоление недоразвития речи является комплексной медико-педагогической проблемой. Знание родителями основ медикаментозного лечения общего и фонетико-фонематического недоразвития речи несомненно способствует повышению эффективности логопедической работы</a:t>
            </a:r>
            <a:r>
              <a:rPr lang="ru-RU" sz="2800" dirty="0" smtClean="0"/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4" name="Рисунок 3" descr="sm_fu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286256"/>
            <a:ext cx="4429156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214290"/>
            <a:ext cx="87154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учителя-логопеда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помочь родителям осознать свою роль в процессе развития ребенка, выбрать правильное направление домашнего обучения, вооружить определенными знаниями и умениями, методами и приемами преодоления речевого нарушения, наполнить конкретным содержанием домашние занятия с детьми по усвоению и закреплению полученных знаний. Работа учителя- логопеда с родителями детей определена как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4071942"/>
            <a:ext cx="57150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обязательная и является составной частью программы обучения и воспитания детей с нарушениями речевого развития.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взаимодействие учителя-логопеда и воспитателя: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Ведущая роль логопеда в педагогическом процессе объясняется тем, что логопед как специалист лучше знает речевые особенности и возможности детей с разной речевой патологией, степень отставания в речевом развитии сравнительно с возрастной нормой, динамику коррекционной работы, а также принципы, методы и приемы формирования правильных речевых навыков у детей с речевой патологией.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учебного года логопед знакомит воспитателей с результатами обследования детей, обращает их внимание на особенности речевого развития.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Воспитателям следует слышать дефекты речи детей не только в фонетическом, но и в грамматическом ее оформлении и знать, что ошибки детей — не случайность, а симптом их речевого неблагополучия.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 тем речь воспитателей должна быть предельно грамотной, фонетически правильной, так как она служит образцом для детей с речевой патологией.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5011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 должны содействовать развитию всех сохранных анализаторов детей, тем самым, укрепляя и расширяя компенсаторные возможности детей, осуществляя коррекционную работу в различных направлениях.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 осуществляет формирование навыков правильной речи, а воспитатель занимается закреплением этих навыков.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642918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плодотворной работы по преодолению речевых дефектов у детей в работе с воспитателями может использоваться: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ведение тетради взаимодействия специалистов с рекомендациями и заданиями;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предшествующей логопедическим занятиям работы по накоплению, расширению, активизации словаря, обеспечивая необходимую познавательную и мотивационную базу для формирования речевых умений.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ovok-eto-gruppa-v-detskom-sadu-shablony-i-fony-dlya-oformleniya-2506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6439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логопедизация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режимных моментов и занятий;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систематических упражнений для развития дыхания, артикуляционной, мелкой и общей моторики;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занятий по математике, познавательному развитию, художественно-творческой деятельности, интегрируя логопедические цели.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в группе условий, способствующих активизации речи детей;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3240" y="4000504"/>
            <a:ext cx="600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систематический контроль за речью детей не только во время занятий, но и в режимные моменты;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800</Words>
  <Application>Microsoft Office PowerPoint</Application>
  <PresentationFormat>Экран (4:3)</PresentationFormat>
  <Paragraphs>40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Илюша</dc:creator>
  <cp:lastModifiedBy>Илюша</cp:lastModifiedBy>
  <cp:revision>16</cp:revision>
  <dcterms:created xsi:type="dcterms:W3CDTF">2017-03-12T20:55:58Z</dcterms:created>
  <dcterms:modified xsi:type="dcterms:W3CDTF">2019-01-08T23:08:01Z</dcterms:modified>
</cp:coreProperties>
</file>