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0" r:id="rId2"/>
    <p:sldId id="265" r:id="rId3"/>
    <p:sldId id="267" r:id="rId4"/>
    <p:sldId id="266" r:id="rId5"/>
    <p:sldId id="26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6" d="100"/>
          <a:sy n="66" d="100"/>
        </p:scale>
        <p:origin x="2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4460"/>
            <a:ext cx="12192000" cy="2010208"/>
          </a:xfrm>
        </p:spPr>
        <p:txBody>
          <a:bodyPr>
            <a:normAutofit fontScale="90000"/>
          </a:bodyPr>
          <a:lstStyle/>
          <a:p>
            <a:r>
              <a:rPr lang="ru-RU" sz="7200" dirty="0" smtClean="0"/>
              <a:t>          </a:t>
            </a:r>
            <a:r>
              <a:rPr lang="ru-RU" sz="7200" dirty="0" smtClean="0"/>
              <a:t>   </a:t>
            </a:r>
            <a:r>
              <a:rPr lang="ru-RU" sz="7200" dirty="0" smtClean="0"/>
              <a:t>«Мёртвые души</a:t>
            </a:r>
            <a:r>
              <a:rPr lang="ru-RU" sz="7200" dirty="0" smtClean="0"/>
              <a:t>»</a:t>
            </a:r>
            <a:br>
              <a:rPr lang="ru-RU" sz="7200" dirty="0" smtClean="0"/>
            </a:br>
            <a:r>
              <a:rPr lang="ru-RU" sz="7200" dirty="0" smtClean="0"/>
              <a:t>                  </a:t>
            </a:r>
            <a:r>
              <a:rPr lang="ru-RU" sz="7200" dirty="0" smtClean="0"/>
              <a:t>Губернатор.</a:t>
            </a:r>
            <a:endParaRPr lang="ru-RU" sz="7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73819" y="4329485"/>
            <a:ext cx="7108467" cy="252851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Презентацию подготовили: Мельников Дмитрий</a:t>
            </a:r>
          </a:p>
          <a:p>
            <a:r>
              <a:rPr lang="ru-RU" sz="2400" b="1"/>
              <a:t> </a:t>
            </a:r>
            <a:r>
              <a:rPr lang="ru-RU" sz="2400" b="1" smtClean="0"/>
              <a:t>                                                     </a:t>
            </a:r>
            <a:r>
              <a:rPr lang="ru-RU" sz="2400" b="1" dirty="0" err="1" smtClean="0"/>
              <a:t>Саргсян</a:t>
            </a:r>
            <a:r>
              <a:rPr lang="ru-RU" sz="2400" b="1" dirty="0" smtClean="0"/>
              <a:t> Карен</a:t>
            </a:r>
          </a:p>
        </p:txBody>
      </p:sp>
    </p:spTree>
    <p:extLst>
      <p:ext uri="{BB962C8B-B14F-4D97-AF65-F5344CB8AC3E}">
        <p14:creationId xmlns:p14="http://schemas.microsoft.com/office/powerpoint/2010/main" val="170627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</a:t>
            </a:r>
            <a:r>
              <a:rPr lang="ru-RU" dirty="0" err="1" smtClean="0"/>
              <a:t>Чиновнчество</a:t>
            </a:r>
            <a:r>
              <a:rPr lang="ru-RU" dirty="0" smtClean="0"/>
              <a:t> в поэме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2" y="2142067"/>
            <a:ext cx="6890656" cy="2531533"/>
          </a:xfrm>
        </p:spPr>
        <p:txBody>
          <a:bodyPr>
            <a:noAutofit/>
          </a:bodyPr>
          <a:lstStyle/>
          <a:p>
            <a:r>
              <a:rPr lang="ru-RU" sz="2400" dirty="0" smtClean="0"/>
              <a:t>Итак, чиновники в поэме показаны сатирически. Они для автора, как и помещики, - «Мертвые душе». Символический смысл названия произведения относится и к чиновникам. Рассказывая о них, Гоголь искусно отображает </a:t>
            </a:r>
            <a:r>
              <a:rPr lang="ru-RU" sz="2400" dirty="0" err="1" smtClean="0"/>
              <a:t>индивидулаьный</a:t>
            </a:r>
            <a:r>
              <a:rPr lang="ru-RU" sz="2400" dirty="0" smtClean="0"/>
              <a:t> качества губернатора, прокурора, почтмейстера и других.</a:t>
            </a:r>
            <a:endParaRPr lang="ru-RU" sz="2400" dirty="0"/>
          </a:p>
        </p:txBody>
      </p:sp>
      <p:pic>
        <p:nvPicPr>
          <p:cNvPr id="1026" name="Picture 2" descr="Gubernator-Hudozhnik-P-Boklevski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457" y="2015232"/>
            <a:ext cx="2394857" cy="313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12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Губернатор.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2272843"/>
            <a:ext cx="6197600" cy="3866699"/>
          </a:xfrm>
        </p:spPr>
        <p:txBody>
          <a:bodyPr/>
          <a:lstStyle/>
          <a:p>
            <a:r>
              <a:rPr lang="ru-RU" sz="2400" dirty="0" smtClean="0"/>
              <a:t>«был </a:t>
            </a:r>
            <a:r>
              <a:rPr lang="ru-RU" sz="2400" dirty="0"/>
              <a:t>ни толст, ни тонок собой, имел на шее Анну, и поговаривали даже, что был представлен к звезде; впрочем, был большой добряк и даже сам вышивал иногда по тюлю</a:t>
            </a:r>
            <a:r>
              <a:rPr lang="ru-RU" sz="2400" dirty="0" smtClean="0"/>
              <a:t>...»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Картинки по запросу мертвые души чиновники уездного гор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143" y="2272843"/>
            <a:ext cx="4521654" cy="339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837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9630" y="1866296"/>
            <a:ext cx="10131425" cy="3649133"/>
          </a:xfrm>
        </p:spPr>
        <p:txBody>
          <a:bodyPr/>
          <a:lstStyle/>
          <a:p>
            <a:r>
              <a:rPr lang="ru-RU" sz="2800" dirty="0"/>
              <a:t>Начальник целой губернии характеризуется как добряк</a:t>
            </a:r>
            <a:r>
              <a:rPr lang="ru-RU" sz="2800" dirty="0" smtClean="0"/>
              <a:t>, который </a:t>
            </a:r>
            <a:r>
              <a:rPr lang="ru-RU" sz="2800" dirty="0"/>
              <a:t>иногда вышивает по тюлю</a:t>
            </a:r>
            <a:r>
              <a:rPr lang="ru-RU" sz="2800" dirty="0" smtClean="0"/>
              <a:t>. Как </a:t>
            </a:r>
            <a:r>
              <a:rPr lang="ru-RU" sz="2800" dirty="0"/>
              <a:t>о</a:t>
            </a:r>
            <a:r>
              <a:rPr lang="ru-RU" sz="2800" dirty="0" smtClean="0"/>
              <a:t> руководителе, </a:t>
            </a:r>
            <a:r>
              <a:rPr lang="ru-RU" sz="2800" dirty="0"/>
              <a:t>о нем сказать больше нечего</a:t>
            </a:r>
            <a:r>
              <a:rPr lang="ru-RU" sz="2800" dirty="0" smtClean="0"/>
              <a:t>. Отсюда </a:t>
            </a:r>
            <a:r>
              <a:rPr lang="ru-RU" sz="2800" dirty="0"/>
              <a:t>можно сделать вывод</a:t>
            </a:r>
            <a:r>
              <a:rPr lang="ru-RU" sz="2800" dirty="0" smtClean="0"/>
              <a:t>, как </a:t>
            </a:r>
            <a:r>
              <a:rPr lang="ru-RU" sz="2800" dirty="0"/>
              <a:t>халатно и недобросовестно губернатор относится к своим должностным обязанностям</a:t>
            </a:r>
            <a:r>
              <a:rPr lang="ru-RU" sz="2800" dirty="0" smtClean="0"/>
              <a:t>, к </a:t>
            </a:r>
            <a:r>
              <a:rPr lang="ru-RU" sz="2800" dirty="0"/>
              <a:t>гражданскому долгу</a:t>
            </a:r>
            <a:r>
              <a:rPr lang="ru-RU" sz="2800" dirty="0" smtClean="0"/>
              <a:t>. Тоже </a:t>
            </a:r>
            <a:r>
              <a:rPr lang="ru-RU" sz="2800" dirty="0"/>
              <a:t>можно сказать и о его подчиненных</a:t>
            </a:r>
            <a:r>
              <a:rPr lang="ru-RU" sz="2800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95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dirty="0"/>
              <a:t>Мнение </a:t>
            </a:r>
            <a:r>
              <a:rPr lang="ru-RU" dirty="0" smtClean="0"/>
              <a:t>помещиков о губернаторе.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"...Я их знаю всех: это всё мошенники, весь город там такой: мошенник на мошеннике сидит и мошенником погоняет. Все христопродавцы. Один там только и есть порядочный человек: прокурор; да и тот, если сказать правду, свинья..." </a:t>
            </a:r>
            <a:r>
              <a:rPr lang="ru-RU" sz="2400" dirty="0" smtClean="0"/>
              <a:t>(мнение Собакевич)</a:t>
            </a:r>
          </a:p>
          <a:p>
            <a:r>
              <a:rPr lang="ru-RU" sz="2400" dirty="0"/>
              <a:t>"...Не правда ли, что </a:t>
            </a:r>
            <a:r>
              <a:rPr lang="ru-RU" sz="2400" dirty="0" err="1"/>
              <a:t>препочтеннейший</a:t>
            </a:r>
            <a:r>
              <a:rPr lang="ru-RU" sz="2400" dirty="0"/>
              <a:t> и </a:t>
            </a:r>
            <a:r>
              <a:rPr lang="ru-RU" sz="2400" dirty="0" err="1"/>
              <a:t>прелюбезнейший</a:t>
            </a:r>
            <a:r>
              <a:rPr lang="ru-RU" sz="2400" dirty="0"/>
              <a:t> человек? [...] Как он может этак, знаете, принять всякого, наблюсти деликатность в своих поступках</a:t>
            </a:r>
            <a:r>
              <a:rPr lang="ru-RU" sz="2400" dirty="0" smtClean="0"/>
              <a:t>...« (мнение Манилова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7865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212</TotalTime>
  <Words>243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Небеса</vt:lpstr>
      <vt:lpstr>             «Мёртвые души»                   Губернатор.</vt:lpstr>
      <vt:lpstr>                      Чиновнчество в поэме</vt:lpstr>
      <vt:lpstr>                                  Губернатор.</vt:lpstr>
      <vt:lpstr>Презентация PowerPoint</vt:lpstr>
      <vt:lpstr>             Мнение помещиков о губернаторе.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Спутник-1</dc:title>
  <dc:creator>User</dc:creator>
  <cp:lastModifiedBy>deyl.c@mail.ru</cp:lastModifiedBy>
  <cp:revision>21</cp:revision>
  <dcterms:created xsi:type="dcterms:W3CDTF">2017-10-17T16:28:23Z</dcterms:created>
  <dcterms:modified xsi:type="dcterms:W3CDTF">2018-02-11T18:58:43Z</dcterms:modified>
</cp:coreProperties>
</file>