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22"/>
  </p:notesMasterIdLst>
  <p:sldIdLst>
    <p:sldId id="275" r:id="rId2"/>
    <p:sldId id="274" r:id="rId3"/>
    <p:sldId id="277" r:id="rId4"/>
    <p:sldId id="285" r:id="rId5"/>
    <p:sldId id="257" r:id="rId6"/>
    <p:sldId id="256" r:id="rId7"/>
    <p:sldId id="278" r:id="rId8"/>
    <p:sldId id="261" r:id="rId9"/>
    <p:sldId id="283" r:id="rId10"/>
    <p:sldId id="262" r:id="rId11"/>
    <p:sldId id="264" r:id="rId12"/>
    <p:sldId id="268" r:id="rId13"/>
    <p:sldId id="284" r:id="rId14"/>
    <p:sldId id="286" r:id="rId15"/>
    <p:sldId id="270" r:id="rId16"/>
    <p:sldId id="271" r:id="rId17"/>
    <p:sldId id="279" r:id="rId18"/>
    <p:sldId id="280" r:id="rId19"/>
    <p:sldId id="282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6" autoAdjust="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D463A-3F2A-43D2-B41C-73534B850EC1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E4F1B-896B-4021-A1D8-E5ED8DED25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230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F1B-896B-4021-A1D8-E5ED8DED254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F1B-896B-4021-A1D8-E5ED8DED2544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6603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9DF8-C68F-42A4-80B2-41F8C536206B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37C98-D2B2-43C6-81A7-CCDED99DBB2D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E1AD-5E3F-4365-9549-9C7A559E4DEB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D55-5F4B-4F51-A66E-746BD6D6B69D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770E-E90E-4B1A-BF8E-8BDDF8005F2B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9655-CF62-4C4E-A052-C705F5A28F2D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9043-25BB-46F9-9573-3701D5248136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2BB5-3E68-416C-B907-A7B922CBF11C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ECBD-60C0-4224-B578-2725DE80DAF5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FFFC-A347-469E-94FB-D35F814229BF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B36A-2A4C-42C9-8554-6A0088D41593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36F207-C798-4885-BBA4-D781156177E5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6A4115-1F10-4F7A-87DD-3F45C14A0C42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79512" y="1426531"/>
            <a:ext cx="88569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/>
              <a:t>Проект </a:t>
            </a:r>
          </a:p>
          <a:p>
            <a:pPr algn="ctr"/>
            <a:r>
              <a:rPr lang="ru-RU" sz="4200" dirty="0" smtClean="0"/>
              <a:t>«</a:t>
            </a:r>
            <a:r>
              <a:rPr lang="ru-RU" sz="4200" dirty="0" smtClean="0">
                <a:solidFill>
                  <a:srgbClr val="FF0000"/>
                </a:solidFill>
              </a:rPr>
              <a:t>Хоккей</a:t>
            </a:r>
            <a:r>
              <a:rPr lang="ru-RU" sz="4200" dirty="0" smtClean="0"/>
              <a:t>»</a:t>
            </a:r>
            <a:endParaRPr lang="ru-RU" sz="3000" dirty="0" smtClean="0"/>
          </a:p>
          <a:p>
            <a:endParaRPr lang="ru-RU" dirty="0"/>
          </a:p>
        </p:txBody>
      </p:sp>
      <p:pic>
        <p:nvPicPr>
          <p:cNvPr id="20482" name="Picture 2" descr="https://ds04.infourok.ru/uploads/ex/0e57/0004a236-7408a0ab/img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135729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Шайба и клюшка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1500174"/>
            <a:ext cx="3786214" cy="4429156"/>
          </a:xfrm>
        </p:spPr>
        <p:txBody>
          <a:bodyPr>
            <a:noAutofit/>
          </a:bodyPr>
          <a:lstStyle/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Шайба- спортивный снаряд для игры в хоккей. Хоккейная шайба изготовлена из пластика.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Клюшка- спортивный снаряд, при помощи которого в хоккее перемещают по площадке  шайбу.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6A4115-1F10-4F7A-87DD-3F45C14A0C42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3077" name="Picture 5" descr="C:\Documents and Settings\UserXP\Рабочий стол\safsof-kljushka-dlja-xokkeja-i-shajba-50-s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571612"/>
            <a:ext cx="435769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571472" y="285728"/>
            <a:ext cx="7572428" cy="85723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Экипировка хоккеистов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44" y="1142984"/>
            <a:ext cx="3853092" cy="5286412"/>
          </a:xfrm>
        </p:spPr>
        <p:txBody>
          <a:bodyPr>
            <a:noAutofit/>
          </a:bodyPr>
          <a:lstStyle/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/>
              <a:t>Коньки- ботинки с прикреплёнными к ним металлическими лезвиями. Используются для передвижения по льду. Ботинки изготавливаются  из кожи или пластика, лезвие – металлическое.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6A4115-1F10-4F7A-87DD-3F45C14A0C42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1026" name="Picture 2" descr="C:\Documents and Settings\UserXP\Рабочий стол\auctionimage_tpojl_20091007111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2132856"/>
            <a:ext cx="3397329" cy="282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Защитная амуниция хоккеиста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2051" name="Picture 3" descr="C:\Documents and Settings\UserXP\Рабочий стол\DSC039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1785926"/>
            <a:ext cx="2426097" cy="16430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9512" y="1124744"/>
            <a:ext cx="2411366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b="1" dirty="0" smtClean="0">
                <a:solidFill>
                  <a:prstClr val="black"/>
                </a:solidFill>
              </a:rPr>
              <a:t>Защитный шлем </a:t>
            </a: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b="1" dirty="0" smtClean="0">
                <a:solidFill>
                  <a:prstClr val="black"/>
                </a:solidFill>
              </a:rPr>
              <a:t>с щитком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857232"/>
            <a:ext cx="321311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endParaRPr lang="ru-RU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b="1" dirty="0" smtClean="0">
                <a:solidFill>
                  <a:prstClr val="black"/>
                </a:solidFill>
              </a:rPr>
              <a:t>Щитки(наколенники  и налокотники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29194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b="1" dirty="0" smtClean="0">
                <a:solidFill>
                  <a:prstClr val="black"/>
                </a:solidFill>
              </a:rPr>
              <a:t>Нагрудник(панцирь, наплечник)</a:t>
            </a:r>
          </a:p>
        </p:txBody>
      </p:sp>
      <p:pic>
        <p:nvPicPr>
          <p:cNvPr id="2052" name="Picture 4" descr="C:\Documents and Settings\UserXP\Рабочий стол\A0001938_b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491" y="4305031"/>
            <a:ext cx="2952749" cy="241671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643306" y="3714752"/>
            <a:ext cx="32321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b="1" dirty="0" smtClean="0">
                <a:solidFill>
                  <a:prstClr val="black"/>
                </a:solidFill>
              </a:rPr>
              <a:t>Хоккейные шорты</a:t>
            </a:r>
          </a:p>
        </p:txBody>
      </p:sp>
      <p:pic>
        <p:nvPicPr>
          <p:cNvPr id="2053" name="Picture 5" descr="C:\Documents and Settings\UserXP\Рабочий стол\164(1)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4143380"/>
            <a:ext cx="3429024" cy="257176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858016" y="1202280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b="1" dirty="0" smtClean="0">
                <a:solidFill>
                  <a:prstClr val="black"/>
                </a:solidFill>
              </a:rPr>
              <a:t>Перчатки</a:t>
            </a:r>
          </a:p>
        </p:txBody>
      </p:sp>
      <p:pic>
        <p:nvPicPr>
          <p:cNvPr id="2054" name="Picture 6" descr="C:\Documents and Settings\UserXP\Рабочий стол\ultraice.rufi2YMz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1643050"/>
            <a:ext cx="2317390" cy="1914521"/>
          </a:xfrm>
          <a:prstGeom prst="rect">
            <a:avLst/>
          </a:prstGeom>
          <a:noFill/>
        </p:spPr>
      </p:pic>
      <p:pic>
        <p:nvPicPr>
          <p:cNvPr id="2055" name="Picture 7" descr="C:\Documents and Settings\UserXP\Рабочий стол\1242129761bf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68" y="4643446"/>
            <a:ext cx="1285884" cy="1285884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7215206" y="3892035"/>
            <a:ext cx="1542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b="1" dirty="0" smtClean="0">
                <a:solidFill>
                  <a:prstClr val="black"/>
                </a:solidFill>
              </a:rPr>
              <a:t>Капа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8194" name="Picture 2" descr="http://mehockey.ru/u/2014/img2014022113583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9552" y="1736304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35842" name="Picture 2" descr="https://obyava.org/files/images/items/2051/2051082zd38874f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0"/>
            <a:ext cx="7272808" cy="68611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436096" y="188640"/>
            <a:ext cx="2699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Шлем предохраняет от попадания шайбы в голову.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5085184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Щитки предохраняют от травм локти и колени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836712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Нагрудник (панцирь) обеспечивает защиту груди и спины игрока, особенно позвоночника.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4221088"/>
            <a:ext cx="29340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Хоккейные шорты предназначены для предотвращения </a:t>
            </a:r>
            <a:r>
              <a:rPr lang="ru-RU" b="1" dirty="0" err="1" smtClean="0"/>
              <a:t>травмирования</a:t>
            </a:r>
            <a:r>
              <a:rPr lang="ru-RU" b="1" dirty="0" smtClean="0"/>
              <a:t> хоккеиста при падениях, столкновениях, попаданиях шайбы.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636912"/>
            <a:ext cx="2611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Перчатки защищают </a:t>
            </a:r>
          </a:p>
          <a:p>
            <a:r>
              <a:rPr lang="ru-RU" b="1" dirty="0" smtClean="0"/>
              <a:t>кисти рук.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1412776"/>
            <a:ext cx="25980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Капа предотвращает </a:t>
            </a:r>
          </a:p>
          <a:p>
            <a:r>
              <a:rPr lang="ru-RU" b="1" dirty="0" smtClean="0"/>
              <a:t>травмы зубов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/>
          <a:lstStyle/>
          <a:p>
            <a:r>
              <a:rPr lang="ru-RU" dirty="0" smtClean="0"/>
              <a:t>Форма хоккейного вратаря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1026" name="Picture 2" descr="http://99px.ru/sstorage/53/2012/04/tmb_40799_23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340768"/>
            <a:ext cx="8180109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323528" y="404664"/>
            <a:ext cx="4464496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Верхняя форма и  шлемы игроков</a:t>
            </a:r>
          </a:p>
          <a:p>
            <a:pPr>
              <a:buNone/>
            </a:pPr>
            <a:r>
              <a:rPr lang="ru-RU" sz="2000" b="1" dirty="0" smtClean="0"/>
              <a:t>одной команды должны быть</a:t>
            </a:r>
          </a:p>
          <a:p>
            <a:pPr>
              <a:buNone/>
            </a:pPr>
            <a:r>
              <a:rPr lang="ru-RU" sz="2000" b="1" dirty="0" smtClean="0"/>
              <a:t>одинакового цвета.</a:t>
            </a:r>
          </a:p>
          <a:p>
            <a:pPr>
              <a:buNone/>
            </a:pPr>
            <a:r>
              <a:rPr lang="ru-RU" sz="2000" b="1" dirty="0" smtClean="0"/>
              <a:t> На свитерах игроков </a:t>
            </a:r>
          </a:p>
          <a:p>
            <a:pPr>
              <a:buNone/>
            </a:pPr>
            <a:r>
              <a:rPr lang="ru-RU" sz="2000" b="1" dirty="0" smtClean="0"/>
              <a:t>должны быть</a:t>
            </a:r>
          </a:p>
          <a:p>
            <a:pPr>
              <a:buNone/>
            </a:pPr>
            <a:r>
              <a:rPr lang="ru-RU" sz="2000" b="1" dirty="0" smtClean="0"/>
              <a:t>нанесены номера и фамилии. </a:t>
            </a:r>
          </a:p>
          <a:p>
            <a:pPr>
              <a:buNone/>
            </a:pPr>
            <a:r>
              <a:rPr lang="ru-RU" sz="2000" b="1" dirty="0" smtClean="0"/>
              <a:t>Форма всей команды</a:t>
            </a:r>
          </a:p>
          <a:p>
            <a:pPr>
              <a:buNone/>
            </a:pPr>
            <a:r>
              <a:rPr lang="ru-RU" sz="2000" b="1" dirty="0" smtClean="0"/>
              <a:t>должна быть легко </a:t>
            </a:r>
            <a:r>
              <a:rPr lang="ru-RU" sz="2000" b="1" dirty="0" err="1" smtClean="0"/>
              <a:t>отличима</a:t>
            </a:r>
            <a:r>
              <a:rPr lang="ru-RU" sz="2000" b="1" dirty="0" smtClean="0"/>
              <a:t> </a:t>
            </a:r>
          </a:p>
          <a:p>
            <a:pPr>
              <a:buNone/>
            </a:pPr>
            <a:r>
              <a:rPr lang="ru-RU" sz="2000" b="1" dirty="0" smtClean="0"/>
              <a:t>от формы соперников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7" name="Picture 4" descr="C:\Documents and Settings\UserXP\Рабочий стол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260648"/>
            <a:ext cx="3960440" cy="3266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http://www.vladtime.ru/uploads/posts/2015-11/1446893367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47294" y="3717032"/>
            <a:ext cx="4396706" cy="2931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https://img.gazeta.ru/files3/13/5618013/___-___-pic4_zoom-1000x1000-500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08878"/>
            <a:ext cx="4777207" cy="2890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Хоккейная команда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214282" y="5715016"/>
            <a:ext cx="8515352" cy="107157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/>
              <a:t>На матч приходят обычно 20-25 игроков, но играть на площадке</a:t>
            </a:r>
          </a:p>
          <a:p>
            <a:pPr>
              <a:buNone/>
            </a:pPr>
            <a:r>
              <a:rPr lang="ru-RU" sz="2000" b="1" dirty="0" smtClean="0"/>
              <a:t>выходит только 6 игроков(5 полевых и 1 вратарь).Остальные игроки</a:t>
            </a:r>
          </a:p>
          <a:p>
            <a:pPr>
              <a:buNone/>
            </a:pPr>
            <a:r>
              <a:rPr lang="ru-RU" sz="2000" b="1" dirty="0" smtClean="0"/>
              <a:t>запасные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8429685" cy="452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164307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b="1" dirty="0" smtClean="0"/>
              <a:t>Вратарь-игрок, обязанностью которого является защищать свои</a:t>
            </a:r>
          </a:p>
          <a:p>
            <a:pPr>
              <a:buNone/>
            </a:pPr>
            <a:r>
              <a:rPr lang="ru-RU" sz="2000" b="1" dirty="0" smtClean="0"/>
              <a:t>ворота, то есть не давать команде противника забить гол.</a:t>
            </a:r>
          </a:p>
          <a:p>
            <a:pPr>
              <a:buNone/>
            </a:pPr>
            <a:r>
              <a:rPr lang="ru-RU" sz="2000" b="1" dirty="0" smtClean="0"/>
              <a:t>Хоккейный вратарь очень важный игрок в команде. От его</a:t>
            </a:r>
          </a:p>
          <a:p>
            <a:pPr>
              <a:buNone/>
            </a:pPr>
            <a:r>
              <a:rPr lang="ru-RU" sz="2000" b="1" dirty="0" smtClean="0"/>
              <a:t>действий во многом зависит результат игры команды.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946755"/>
            <a:ext cx="8143932" cy="469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428604"/>
            <a:ext cx="3571900" cy="62151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Судья(арбитр, рефери)</a:t>
            </a:r>
          </a:p>
          <a:p>
            <a:pPr>
              <a:buNone/>
            </a:pPr>
            <a:r>
              <a:rPr lang="ru-RU" sz="2000" b="1" dirty="0" smtClean="0"/>
              <a:t>Судья контролирует ход</a:t>
            </a:r>
          </a:p>
          <a:p>
            <a:pPr>
              <a:buNone/>
            </a:pPr>
            <a:r>
              <a:rPr lang="ru-RU" sz="2000" b="1" dirty="0" smtClean="0"/>
              <a:t>спортивного состязания,</a:t>
            </a:r>
          </a:p>
          <a:p>
            <a:pPr>
              <a:buNone/>
            </a:pPr>
            <a:r>
              <a:rPr lang="ru-RU" sz="2000" b="1" dirty="0" smtClean="0"/>
              <a:t>даёт сигнал к началу и </a:t>
            </a:r>
          </a:p>
          <a:p>
            <a:pPr>
              <a:buNone/>
            </a:pPr>
            <a:r>
              <a:rPr lang="ru-RU" sz="2000" b="1" dirty="0" smtClean="0"/>
              <a:t>окончанию состязания,</a:t>
            </a:r>
          </a:p>
          <a:p>
            <a:pPr>
              <a:buNone/>
            </a:pPr>
            <a:r>
              <a:rPr lang="ru-RU" sz="2000" b="1" dirty="0" smtClean="0"/>
              <a:t>контролирует время игры,</a:t>
            </a:r>
          </a:p>
          <a:p>
            <a:pPr>
              <a:buNone/>
            </a:pPr>
            <a:r>
              <a:rPr lang="ru-RU" sz="2000" b="1" dirty="0" smtClean="0"/>
              <a:t>фиксирует результаты</a:t>
            </a:r>
          </a:p>
          <a:p>
            <a:pPr>
              <a:buNone/>
            </a:pPr>
            <a:r>
              <a:rPr lang="ru-RU" sz="2000" b="1" dirty="0" smtClean="0"/>
              <a:t>спортсменов, следит,</a:t>
            </a:r>
          </a:p>
          <a:p>
            <a:pPr>
              <a:buNone/>
            </a:pPr>
            <a:r>
              <a:rPr lang="ru-RU" sz="2000" b="1" dirty="0" smtClean="0"/>
              <a:t>чтобы все соблюдали</a:t>
            </a:r>
          </a:p>
          <a:p>
            <a:pPr>
              <a:buNone/>
            </a:pPr>
            <a:r>
              <a:rPr lang="ru-RU" sz="2000" b="1" dirty="0" smtClean="0"/>
              <a:t>установленные правила</a:t>
            </a:r>
          </a:p>
          <a:p>
            <a:pPr>
              <a:buNone/>
            </a:pPr>
            <a:r>
              <a:rPr lang="ru-RU" sz="2000" b="1" dirty="0" smtClean="0"/>
              <a:t>игры и при</a:t>
            </a:r>
          </a:p>
          <a:p>
            <a:pPr>
              <a:buNone/>
            </a:pPr>
            <a:r>
              <a:rPr lang="ru-RU" sz="2000" b="1" dirty="0" smtClean="0"/>
              <a:t>необходимости назначает</a:t>
            </a:r>
          </a:p>
          <a:p>
            <a:pPr>
              <a:buNone/>
            </a:pPr>
            <a:r>
              <a:rPr lang="ru-RU" sz="2000" b="1" dirty="0" smtClean="0"/>
              <a:t>наказания за нарушения</a:t>
            </a:r>
          </a:p>
          <a:p>
            <a:pPr>
              <a:buNone/>
            </a:pPr>
            <a:r>
              <a:rPr lang="ru-RU" sz="2000" b="1" dirty="0" smtClean="0"/>
              <a:t>правил. За ходом</a:t>
            </a:r>
          </a:p>
          <a:p>
            <a:pPr>
              <a:buNone/>
            </a:pPr>
            <a:r>
              <a:rPr lang="ru-RU" sz="2000" b="1" dirty="0" smtClean="0"/>
              <a:t>хоккейного матча</a:t>
            </a:r>
          </a:p>
          <a:p>
            <a:pPr>
              <a:buNone/>
            </a:pPr>
            <a:r>
              <a:rPr lang="ru-RU" sz="2000" b="1" dirty="0" smtClean="0"/>
              <a:t>наблюдает целая бригада</a:t>
            </a:r>
          </a:p>
          <a:p>
            <a:pPr>
              <a:buNone/>
            </a:pPr>
            <a:r>
              <a:rPr lang="ru-RU" sz="2000" b="1" dirty="0" smtClean="0"/>
              <a:t>судей.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5122" name="Picture 2" descr="C:\Documents and Settings\UserXP\Рабочий стол\100125shaib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214422"/>
            <a:ext cx="457203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164307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Российские хоккеисты неоднократно побеждали </a:t>
            </a:r>
          </a:p>
          <a:p>
            <a:pPr>
              <a:buNone/>
            </a:pPr>
            <a:r>
              <a:rPr lang="ru-RU" b="1" dirty="0" smtClean="0"/>
              <a:t>в матчах на чемпионатах мира и становились</a:t>
            </a:r>
          </a:p>
          <a:p>
            <a:pPr>
              <a:buNone/>
            </a:pPr>
            <a:r>
              <a:rPr lang="ru-RU" b="1" dirty="0" smtClean="0"/>
              <a:t>призёрами Олимпийских игр.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19</a:t>
            </a:fld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428868"/>
            <a:ext cx="6024578" cy="422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6A4115-1F10-4F7A-87DD-3F45C14A0C42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60648"/>
            <a:ext cx="842493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/>
              <a:t>Задачи: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Познакомить детей с видом спорта – хоккей.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Воспитывать интерес к занятиям физической культурой и спортом.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Приобщать детей к традициям большого спорта.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Сформировать представление детей о технике хоккея.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Обогащать словарь детей за счет слов (экипировка, голкипер, арбитр, матч, турнир, тренер, команда, кубок).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Развивать умение общаться и взаимодействовать.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00198"/>
          </a:xfrm>
        </p:spPr>
        <p:txBody>
          <a:bodyPr>
            <a:normAutofit/>
          </a:bodyPr>
          <a:lstStyle/>
          <a:p>
            <a:r>
              <a:rPr lang="ru-RU" sz="4200" b="1" dirty="0" smtClean="0">
                <a:solidFill>
                  <a:srgbClr val="FF0000"/>
                </a:solidFill>
              </a:rPr>
              <a:t>Заключение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6A4115-1F10-4F7A-87DD-3F45C14A0C42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340768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Информационно-познавательный проект «Хочу все знать» «ХОККЕЙ» может быть реализован одновременно в старшей и подготовительной к школе группах. Во-первых, это позволит детям, родителям и воспитателям обменяться впечатлениями  по теме; во-вторых, будет способствовать обмену педагогическим опытом; в-третьих, создаст условия для эффективного осуществления психолого-педагогической работы по приобщению детей к физической культуре и спорту, а также для формирования тесного взаимодействия всех участников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620688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ПРОБЛЕМА: </a:t>
            </a:r>
          </a:p>
          <a:p>
            <a:pPr algn="just"/>
            <a:r>
              <a:rPr lang="ru-RU" sz="3200" dirty="0" smtClean="0"/>
              <a:t>Что мы знаем о разных видах спорта?</a:t>
            </a:r>
          </a:p>
          <a:p>
            <a:pPr algn="just"/>
            <a:r>
              <a:rPr lang="ru-RU" sz="3200" dirty="0" smtClean="0"/>
              <a:t>Что хотели бы узнать?</a:t>
            </a:r>
          </a:p>
        </p:txBody>
      </p:sp>
      <p:pic>
        <p:nvPicPr>
          <p:cNvPr id="1028" name="Picture 4" descr="C:\Documents and Settings\UserXP\Рабочий стол\294cc77bcf485fc3199c4d5d57561af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000372"/>
            <a:ext cx="4315696" cy="2786082"/>
          </a:xfrm>
          <a:prstGeom prst="rect">
            <a:avLst/>
          </a:prstGeom>
          <a:noFill/>
        </p:spPr>
      </p:pic>
      <p:pic>
        <p:nvPicPr>
          <p:cNvPr id="1029" name="Picture 5" descr="C:\Documents and Settings\UserXP\Рабочий стол\ac08181db0a914b00fccba5f2f424a14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3143248"/>
            <a:ext cx="2428892" cy="2855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Сегодня мы с вами, дети, вспомним и обсудим командную игру – хоккей.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Почему эта игра называется командной?</a:t>
            </a:r>
          </a:p>
          <a:p>
            <a:r>
              <a:rPr lang="ru-RU" dirty="0" smtClean="0"/>
              <a:t>Кто из вас уже играл в эту игру?</a:t>
            </a:r>
          </a:p>
          <a:p>
            <a:r>
              <a:rPr lang="ru-RU" dirty="0" smtClean="0"/>
              <a:t> Как вы играли? Какое оборудование вам было нужно? (клюшка, шайба, ворота, форма, наколенники.)</a:t>
            </a:r>
          </a:p>
          <a:p>
            <a:r>
              <a:rPr lang="ru-RU" dirty="0" smtClean="0"/>
              <a:t>Как называются игроки в хоккейной команде?</a:t>
            </a:r>
          </a:p>
          <a:p>
            <a:r>
              <a:rPr lang="ru-RU" dirty="0" smtClean="0"/>
              <a:t>Чем на поле занимаются нападающие, защитники, вратари?</a:t>
            </a:r>
          </a:p>
          <a:p>
            <a:r>
              <a:rPr lang="ru-RU" dirty="0" smtClean="0"/>
              <a:t>Какими качествами должен обладать игрок (сильным, ловким, дисциплинированным)? </a:t>
            </a:r>
          </a:p>
          <a:p>
            <a:r>
              <a:rPr lang="ru-RU" dirty="0" smtClean="0"/>
              <a:t>Как вы думаете, могу я сейчас взять в руки клюшку и сразу хорошо играть?</a:t>
            </a:r>
          </a:p>
          <a:p>
            <a:r>
              <a:rPr lang="ru-RU" dirty="0" smtClean="0"/>
              <a:t>Что нужно делать для того, чтобы стать хорошим хоккеистом? </a:t>
            </a:r>
          </a:p>
          <a:p>
            <a:r>
              <a:rPr lang="ru-RU" dirty="0" smtClean="0"/>
              <a:t>Какие правила нужно соблюдать на игровом поле? (не толкаться, не бить соперника клюшкой, не ссорится)</a:t>
            </a:r>
          </a:p>
          <a:p>
            <a:r>
              <a:rPr lang="ru-RU" dirty="0" smtClean="0"/>
              <a:t>В хоккей играют только шайбой?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14282" y="0"/>
            <a:ext cx="3071813" cy="128586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хоккей?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1" y="1357298"/>
            <a:ext cx="2643174" cy="5000660"/>
          </a:xfrm>
        </p:spPr>
        <p:txBody>
          <a:bodyPr>
            <a:noAutofit/>
          </a:bodyPr>
          <a:lstStyle/>
          <a:p>
            <a:pPr marL="90488" indent="0">
              <a:lnSpc>
                <a:spcPct val="120000"/>
              </a:lnSpc>
              <a:buNone/>
            </a:pP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Хоккей- командная спортивная игра , которая проходит в высоком темпе. Игроки, передвигаясь по льду на коньках, стремятся клюшками забросить шайбу в ворота соперника и защитить свои ворота от поражения.</a:t>
            </a:r>
          </a:p>
        </p:txBody>
      </p:sp>
      <p:pic>
        <p:nvPicPr>
          <p:cNvPr id="1026" name="Picture 2" descr="C:\Documents and Settings\UserXP\Рабочий стол\h030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1357298"/>
            <a:ext cx="6199027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и когда родился хоккей?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11560" y="928670"/>
            <a:ext cx="7992888" cy="530864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Большинство историков сходится на том, что игра родилась в Канаде, а первый матч был проведен в Монреале в 1879 году. Генерал-губернатор Канады лорд Стэнли учредил Кубок для лучшей канадской команды. Д Этот приз  стал называться Кубком Стэнли. Разыгрывали его как любители так и профессионалы, выступавшие в смешанных командах. В 1917 году была образована Национальная хоккейная лига (НХЛ), объединившая все канадские профессиональные команды.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России тоже играли в хоккей, но предпочтение отдавали хоккею с мячом.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Днем рождения хоккея с шайбой в России считается 22 декабря 1946 года. В Москве и еще нескольких городах были сыграны матчи первого чемпионата СССР по хоккею с шайбой. </a:t>
            </a:r>
          </a:p>
          <a:p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6A4115-1F10-4F7A-87DD-3F45C14A0C42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8305800" cy="72464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Первые хоккейный матч.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7" name="Picture 2" descr="C:\Documents and Settings\UserXP\Рабочий стол\Ice_hockey_McGill_University_18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908720"/>
            <a:ext cx="447888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://img.championat.com/i/article/05/96/60596_b127836345315341370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3697353"/>
            <a:ext cx="5930652" cy="3160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www.sport-auction.ru/upload/content/1/images/217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4924" y="692696"/>
            <a:ext cx="433907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67544" y="1484784"/>
            <a:ext cx="4258816" cy="511797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Хоккей проводится на площадке, покрытой льдом, прямоугольной формы,  с закруглёнными краями. Площадка огорожена деревянными или пластиковыми бортами высотой не менее 1 метра. На лицевых бортах площадки установлено защитное стекло и поверх стекла- защитная сетка, предотвращающая вылет шайбы за пределы поля и попадание в зрителей. Поле поделено на зоны: </a:t>
            </a:r>
            <a:r>
              <a:rPr lang="ru-RU" sz="2000" b="1" dirty="0" smtClean="0"/>
              <a:t>центральную и две зоны соперников. В трех-четырех метрах от бортов наносят линии ворот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6A4115-1F10-4F7A-87DD-3F45C14A0C42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611560" y="0"/>
            <a:ext cx="3571868" cy="1571612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Спортивный инвентарь и оборудование для игры в </a:t>
            </a:r>
            <a:r>
              <a:rPr lang="ru-RU" sz="24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хоккей</a:t>
            </a:r>
            <a:endParaRPr kumimoji="0" lang="ru-RU" sz="24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Documents and Settings\UserXP\Рабочий стол\kurkuli.com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3861922" y="1762814"/>
            <a:ext cx="6172682" cy="3456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05800" cy="25202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Хоккейный матч</a:t>
            </a:r>
            <a:r>
              <a:rPr lang="ru-RU" sz="2700" b="1" dirty="0" smtClean="0">
                <a:solidFill>
                  <a:schemeClr val="tx1"/>
                </a:solidFill>
              </a:rPr>
              <a:t> состоит из трех периодов по 20 минут с перерывами между ними – по 15 минут каждый. Одновременно на поле должны находиться шесть игроков: пять полевых и один вратарь.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Основная задача команды – отобрать шайбу у соперника и забросить ее в его ворота.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4115-1F10-4F7A-87DD-3F45C14A0C42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34818" name="Picture 2" descr="http://img.championat.com/i/article/49/58/1347204958_b_bratislava-stadion-slovnaft-are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3" y="2852936"/>
            <a:ext cx="7213037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1178</TotalTime>
  <Words>788</Words>
  <Application>Microsoft Office PowerPoint</Application>
  <PresentationFormat>Экран (4:3)</PresentationFormat>
  <Paragraphs>119</Paragraphs>
  <Slides>20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Сегодня мы с вами, дети, вспомним и обсудим командную игру – хоккей. </vt:lpstr>
      <vt:lpstr>Что такое хоккей?</vt:lpstr>
      <vt:lpstr>Где и когда родился хоккей?</vt:lpstr>
      <vt:lpstr>Первые хоккейный матч.</vt:lpstr>
      <vt:lpstr>Слайд 8</vt:lpstr>
      <vt:lpstr>Хоккейный матч состоит из трех периодов по 20 минут с перерывами между ними – по 15 минут каждый. Одновременно на поле должны находиться шесть игроков: пять полевых и один вратарь. Основная задача команды – отобрать шайбу у соперника и забросить ее в его ворота.</vt:lpstr>
      <vt:lpstr>Шайба и клюшка</vt:lpstr>
      <vt:lpstr>Экипировка хоккеистов</vt:lpstr>
      <vt:lpstr>Защитная амуниция хоккеиста</vt:lpstr>
      <vt:lpstr>Слайд 13</vt:lpstr>
      <vt:lpstr>Форма хоккейного вратаря</vt:lpstr>
      <vt:lpstr>Слайд 15</vt:lpstr>
      <vt:lpstr>Хоккейная команда</vt:lpstr>
      <vt:lpstr>Слайд 17</vt:lpstr>
      <vt:lpstr>Слайд 18</vt:lpstr>
      <vt:lpstr>Слайд 19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Футбол</dc:title>
  <dc:subject>Футбол</dc:subject>
  <dc:creator>Маклакова Светлана Федоровна</dc:creator>
  <cp:keywords>Футбол</cp:keywords>
  <cp:lastModifiedBy>Катюша</cp:lastModifiedBy>
  <cp:revision>481</cp:revision>
  <dcterms:created xsi:type="dcterms:W3CDTF">2011-10-29T18:03:32Z</dcterms:created>
  <dcterms:modified xsi:type="dcterms:W3CDTF">2019-01-09T18:46:33Z</dcterms:modified>
</cp:coreProperties>
</file>