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1" r:id="rId4"/>
    <p:sldId id="270" r:id="rId5"/>
    <p:sldId id="259" r:id="rId6"/>
    <p:sldId id="264" r:id="rId7"/>
    <p:sldId id="274" r:id="rId8"/>
    <p:sldId id="263" r:id="rId9"/>
    <p:sldId id="265" r:id="rId10"/>
    <p:sldId id="278" r:id="rId11"/>
    <p:sldId id="281" r:id="rId12"/>
    <p:sldId id="269" r:id="rId13"/>
    <p:sldId id="275" r:id="rId14"/>
    <p:sldId id="277" r:id="rId15"/>
    <p:sldId id="279" r:id="rId16"/>
    <p:sldId id="262" r:id="rId17"/>
    <p:sldId id="276" r:id="rId18"/>
    <p:sldId id="280" r:id="rId19"/>
    <p:sldId id="260" r:id="rId20"/>
    <p:sldId id="268" r:id="rId21"/>
    <p:sldId id="266" r:id="rId22"/>
    <p:sldId id="282" r:id="rId23"/>
    <p:sldId id="271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FFCC"/>
    <a:srgbClr val="660404"/>
    <a:srgbClr val="660066"/>
    <a:srgbClr val="9966FF"/>
    <a:srgbClr val="99CCFF"/>
    <a:srgbClr val="CCC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9657" autoAdjust="0"/>
  </p:normalViewPr>
  <p:slideViewPr>
    <p:cSldViewPr snapToGrid="0">
      <p:cViewPr>
        <p:scale>
          <a:sx n="100" d="100"/>
          <a:sy n="100" d="100"/>
        </p:scale>
        <p:origin x="-1950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881130-B18E-4206-938A-4A53730614E3}" type="doc">
      <dgm:prSet loTypeId="urn:microsoft.com/office/officeart/2005/8/layout/venn3" loCatId="relationship" qsTypeId="urn:microsoft.com/office/officeart/2005/8/quickstyle/simple1" qsCatId="simple" csTypeId="urn:microsoft.com/office/officeart/2005/8/colors/colorful5" csCatId="colorful" phldr="1"/>
      <dgm:spPr/>
    </dgm:pt>
    <dgm:pt modelId="{ADE53308-753A-4F75-AF98-57D75F84AF5F}">
      <dgm:prSet phldrT="[Текст]" custT="1"/>
      <dgm:spPr>
        <a:solidFill>
          <a:srgbClr val="FF6699">
            <a:alpha val="50000"/>
          </a:srgbClr>
        </a:solidFill>
        <a:ln>
          <a:solidFill>
            <a:srgbClr val="FF6699"/>
          </a:solidFill>
        </a:ln>
      </dgm:spPr>
      <dgm:t>
        <a:bodyPr/>
        <a:lstStyle/>
        <a:p>
          <a:r>
            <a:rPr lang="ru-RU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Орфографические</a:t>
          </a:r>
          <a:endParaRPr lang="ru-RU" sz="1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6C03D624-AD1A-4009-ADB3-68F9C38B1CE3}" type="parTrans" cxnId="{42780359-4EB5-4A75-B34C-8EF28CC3B0F4}">
      <dgm:prSet/>
      <dgm:spPr/>
      <dgm:t>
        <a:bodyPr/>
        <a:lstStyle/>
        <a:p>
          <a:endParaRPr lang="ru-RU"/>
        </a:p>
      </dgm:t>
    </dgm:pt>
    <dgm:pt modelId="{D7643D66-C897-4436-AA22-650019C4DAD8}" type="sibTrans" cxnId="{42780359-4EB5-4A75-B34C-8EF28CC3B0F4}">
      <dgm:prSet/>
      <dgm:spPr/>
      <dgm:t>
        <a:bodyPr/>
        <a:lstStyle/>
        <a:p>
          <a:endParaRPr lang="ru-RU"/>
        </a:p>
      </dgm:t>
    </dgm:pt>
    <dgm:pt modelId="{F99FF924-883E-4B92-9E8D-7492F35DB0DB}">
      <dgm:prSet phldrT="[Текст]" custT="1"/>
      <dgm:spPr>
        <a:solidFill>
          <a:srgbClr val="99CCFF">
            <a:alpha val="49804"/>
          </a:srgbClr>
        </a:solidFill>
        <a:ln>
          <a:solidFill>
            <a:srgbClr val="99CCFF"/>
          </a:solidFill>
        </a:ln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Фонетические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45000A63-5697-48DA-ACE8-FDA52940F3A2}" type="parTrans" cxnId="{EBA0E5DA-452B-492A-9337-FC1133C041A0}">
      <dgm:prSet/>
      <dgm:spPr/>
      <dgm:t>
        <a:bodyPr/>
        <a:lstStyle/>
        <a:p>
          <a:endParaRPr lang="ru-RU"/>
        </a:p>
      </dgm:t>
    </dgm:pt>
    <dgm:pt modelId="{0AA5B6A8-B7B2-42CA-BC44-128FD18E83BF}" type="sibTrans" cxnId="{EBA0E5DA-452B-492A-9337-FC1133C041A0}">
      <dgm:prSet/>
      <dgm:spPr/>
      <dgm:t>
        <a:bodyPr/>
        <a:lstStyle/>
        <a:p>
          <a:endParaRPr lang="ru-RU"/>
        </a:p>
      </dgm:t>
    </dgm:pt>
    <dgm:pt modelId="{683273FD-3ABB-48B1-8018-926C195BF809}">
      <dgm:prSet custT="1"/>
      <dgm:spPr>
        <a:solidFill>
          <a:srgbClr val="92D050">
            <a:alpha val="49804"/>
          </a:srgbClr>
        </a:solidFill>
        <a:ln>
          <a:solidFill>
            <a:srgbClr val="FFFFCC"/>
          </a:solidFill>
        </a:ln>
      </dgm:spPr>
      <dgm:t>
        <a:bodyPr/>
        <a:lstStyle/>
        <a:p>
          <a:r>
            <a:rPr lang="ru-RU" sz="1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Лексические</a:t>
          </a:r>
          <a:endParaRPr lang="ru-RU" sz="19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8A7DB15-8921-455C-BF9C-75BA65DE3F3B}" type="parTrans" cxnId="{12DF22A4-77D3-4902-87F4-FB9DF9AA9859}">
      <dgm:prSet/>
      <dgm:spPr/>
      <dgm:t>
        <a:bodyPr/>
        <a:lstStyle/>
        <a:p>
          <a:endParaRPr lang="ru-RU"/>
        </a:p>
      </dgm:t>
    </dgm:pt>
    <dgm:pt modelId="{9C991761-5BAC-49A3-9A06-6A2F576585FA}" type="sibTrans" cxnId="{12DF22A4-77D3-4902-87F4-FB9DF9AA9859}">
      <dgm:prSet/>
      <dgm:spPr/>
      <dgm:t>
        <a:bodyPr/>
        <a:lstStyle/>
        <a:p>
          <a:endParaRPr lang="ru-RU"/>
        </a:p>
      </dgm:t>
    </dgm:pt>
    <dgm:pt modelId="{E890EB78-22FE-4378-944A-56098ABD0ED5}">
      <dgm:prSet custT="1"/>
      <dgm:spPr>
        <a:solidFill>
          <a:srgbClr val="9966FF">
            <a:alpha val="49804"/>
          </a:srgbClr>
        </a:solidFill>
        <a:ln>
          <a:solidFill>
            <a:srgbClr val="9966FF"/>
          </a:solidFill>
        </a:ln>
      </dgm:spPr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Грамматические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377B8D-2126-4501-92FC-25B017554417}" type="parTrans" cxnId="{9F0F73A2-6DC6-49DC-8BCD-2749FBAB1AEB}">
      <dgm:prSet/>
      <dgm:spPr/>
      <dgm:t>
        <a:bodyPr/>
        <a:lstStyle/>
        <a:p>
          <a:endParaRPr lang="ru-RU"/>
        </a:p>
      </dgm:t>
    </dgm:pt>
    <dgm:pt modelId="{DB528C70-6004-439A-AAD2-6794C6C2C94F}" type="sibTrans" cxnId="{9F0F73A2-6DC6-49DC-8BCD-2749FBAB1AEB}">
      <dgm:prSet/>
      <dgm:spPr/>
      <dgm:t>
        <a:bodyPr/>
        <a:lstStyle/>
        <a:p>
          <a:endParaRPr lang="ru-RU"/>
        </a:p>
      </dgm:t>
    </dgm:pt>
    <dgm:pt modelId="{3D124914-8DDD-461D-BA31-FC9DF07AC06E}" type="pres">
      <dgm:prSet presAssocID="{AF881130-B18E-4206-938A-4A53730614E3}" presName="Name0" presStyleCnt="0">
        <dgm:presLayoutVars>
          <dgm:dir/>
          <dgm:resizeHandles val="exact"/>
        </dgm:presLayoutVars>
      </dgm:prSet>
      <dgm:spPr/>
    </dgm:pt>
    <dgm:pt modelId="{5279AD2F-2F02-4D53-977E-37FEB0656BE2}" type="pres">
      <dgm:prSet presAssocID="{ADE53308-753A-4F75-AF98-57D75F84AF5F}" presName="Name5" presStyleLbl="vennNode1" presStyleIdx="0" presStyleCnt="4" custScaleX="238806" custScaleY="232549" custLinFactNeighborX="-14741" custLinFactNeighborY="-1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18F84-9BCF-4BBD-AC16-70B4B98C54B2}" type="pres">
      <dgm:prSet presAssocID="{D7643D66-C897-4436-AA22-650019C4DAD8}" presName="space" presStyleCnt="0"/>
      <dgm:spPr/>
    </dgm:pt>
    <dgm:pt modelId="{E2DB90AE-319C-4EEF-9886-5707BB43067C}" type="pres">
      <dgm:prSet presAssocID="{F99FF924-883E-4B92-9E8D-7492F35DB0DB}" presName="Name5" presStyleLbl="vennNode1" presStyleIdx="1" presStyleCnt="4" custScaleX="228026" custScaleY="235975" custLinFactNeighborX="-5395" custLinFactNeighborY="-1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579344-F47A-46F7-9DA7-09FFA5E7987C}" type="pres">
      <dgm:prSet presAssocID="{0AA5B6A8-B7B2-42CA-BC44-128FD18E83BF}" presName="space" presStyleCnt="0"/>
      <dgm:spPr/>
    </dgm:pt>
    <dgm:pt modelId="{9968C28C-0F51-4EF7-9FC2-41F87473E010}" type="pres">
      <dgm:prSet presAssocID="{683273FD-3ABB-48B1-8018-926C195BF809}" presName="Name5" presStyleLbl="vennNode1" presStyleIdx="2" presStyleCnt="4" custScaleX="219679" custScaleY="228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93E8E-2ABD-4077-BF4B-FCF5FFADDD2E}" type="pres">
      <dgm:prSet presAssocID="{9C991761-5BAC-49A3-9A06-6A2F576585FA}" presName="space" presStyleCnt="0"/>
      <dgm:spPr/>
    </dgm:pt>
    <dgm:pt modelId="{A2EB1481-9308-4D75-A79B-F4487ACD506D}" type="pres">
      <dgm:prSet presAssocID="{E890EB78-22FE-4378-944A-56098ABD0ED5}" presName="Name5" presStyleLbl="vennNode1" presStyleIdx="3" presStyleCnt="4" custScaleX="236391" custScaleY="228157" custLinFactNeighborX="4719" custLinFactNeighborY="2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A0E5DA-452B-492A-9337-FC1133C041A0}" srcId="{AF881130-B18E-4206-938A-4A53730614E3}" destId="{F99FF924-883E-4B92-9E8D-7492F35DB0DB}" srcOrd="1" destOrd="0" parTransId="{45000A63-5697-48DA-ACE8-FDA52940F3A2}" sibTransId="{0AA5B6A8-B7B2-42CA-BC44-128FD18E83BF}"/>
    <dgm:cxn modelId="{2843EB5D-AF78-4210-A4CC-0C24CE71FBAF}" type="presOf" srcId="{F99FF924-883E-4B92-9E8D-7492F35DB0DB}" destId="{E2DB90AE-319C-4EEF-9886-5707BB43067C}" srcOrd="0" destOrd="0" presId="urn:microsoft.com/office/officeart/2005/8/layout/venn3"/>
    <dgm:cxn modelId="{9F0F73A2-6DC6-49DC-8BCD-2749FBAB1AEB}" srcId="{AF881130-B18E-4206-938A-4A53730614E3}" destId="{E890EB78-22FE-4378-944A-56098ABD0ED5}" srcOrd="3" destOrd="0" parTransId="{45377B8D-2126-4501-92FC-25B017554417}" sibTransId="{DB528C70-6004-439A-AAD2-6794C6C2C94F}"/>
    <dgm:cxn modelId="{12DF22A4-77D3-4902-87F4-FB9DF9AA9859}" srcId="{AF881130-B18E-4206-938A-4A53730614E3}" destId="{683273FD-3ABB-48B1-8018-926C195BF809}" srcOrd="2" destOrd="0" parTransId="{48A7DB15-8921-455C-BF9C-75BA65DE3F3B}" sibTransId="{9C991761-5BAC-49A3-9A06-6A2F576585FA}"/>
    <dgm:cxn modelId="{42780359-4EB5-4A75-B34C-8EF28CC3B0F4}" srcId="{AF881130-B18E-4206-938A-4A53730614E3}" destId="{ADE53308-753A-4F75-AF98-57D75F84AF5F}" srcOrd="0" destOrd="0" parTransId="{6C03D624-AD1A-4009-ADB3-68F9C38B1CE3}" sibTransId="{D7643D66-C897-4436-AA22-650019C4DAD8}"/>
    <dgm:cxn modelId="{092399A0-1BCB-4175-8CF8-B4015E458DD6}" type="presOf" srcId="{AF881130-B18E-4206-938A-4A53730614E3}" destId="{3D124914-8DDD-461D-BA31-FC9DF07AC06E}" srcOrd="0" destOrd="0" presId="urn:microsoft.com/office/officeart/2005/8/layout/venn3"/>
    <dgm:cxn modelId="{058EF2D7-1FC5-4B68-AF31-BEEE1B5A435A}" type="presOf" srcId="{E890EB78-22FE-4378-944A-56098ABD0ED5}" destId="{A2EB1481-9308-4D75-A79B-F4487ACD506D}" srcOrd="0" destOrd="0" presId="urn:microsoft.com/office/officeart/2005/8/layout/venn3"/>
    <dgm:cxn modelId="{D336557F-D477-4306-984C-E9111BFEEB8F}" type="presOf" srcId="{683273FD-3ABB-48B1-8018-926C195BF809}" destId="{9968C28C-0F51-4EF7-9FC2-41F87473E010}" srcOrd="0" destOrd="0" presId="urn:microsoft.com/office/officeart/2005/8/layout/venn3"/>
    <dgm:cxn modelId="{516B4775-E42C-405C-BD31-20E9B9917E01}" type="presOf" srcId="{ADE53308-753A-4F75-AF98-57D75F84AF5F}" destId="{5279AD2F-2F02-4D53-977E-37FEB0656BE2}" srcOrd="0" destOrd="0" presId="urn:microsoft.com/office/officeart/2005/8/layout/venn3"/>
    <dgm:cxn modelId="{D9851652-5E82-4138-8134-9F626F39089F}" type="presParOf" srcId="{3D124914-8DDD-461D-BA31-FC9DF07AC06E}" destId="{5279AD2F-2F02-4D53-977E-37FEB0656BE2}" srcOrd="0" destOrd="0" presId="urn:microsoft.com/office/officeart/2005/8/layout/venn3"/>
    <dgm:cxn modelId="{6F7BFACB-0FC0-481F-ABBC-28F8087B2FDA}" type="presParOf" srcId="{3D124914-8DDD-461D-BA31-FC9DF07AC06E}" destId="{46218F84-9BCF-4BBD-AC16-70B4B98C54B2}" srcOrd="1" destOrd="0" presId="urn:microsoft.com/office/officeart/2005/8/layout/venn3"/>
    <dgm:cxn modelId="{7C1756B4-0C50-438A-9990-7DD960531C34}" type="presParOf" srcId="{3D124914-8DDD-461D-BA31-FC9DF07AC06E}" destId="{E2DB90AE-319C-4EEF-9886-5707BB43067C}" srcOrd="2" destOrd="0" presId="urn:microsoft.com/office/officeart/2005/8/layout/venn3"/>
    <dgm:cxn modelId="{9E6578AC-3569-46FD-8309-D88059F1E56F}" type="presParOf" srcId="{3D124914-8DDD-461D-BA31-FC9DF07AC06E}" destId="{EE579344-F47A-46F7-9DA7-09FFA5E7987C}" srcOrd="3" destOrd="0" presId="urn:microsoft.com/office/officeart/2005/8/layout/venn3"/>
    <dgm:cxn modelId="{8F83040F-0962-4F5D-839E-B34193EBCF18}" type="presParOf" srcId="{3D124914-8DDD-461D-BA31-FC9DF07AC06E}" destId="{9968C28C-0F51-4EF7-9FC2-41F87473E010}" srcOrd="4" destOrd="0" presId="urn:microsoft.com/office/officeart/2005/8/layout/venn3"/>
    <dgm:cxn modelId="{93C831C9-8FD0-47FE-9EC7-D03738613B6E}" type="presParOf" srcId="{3D124914-8DDD-461D-BA31-FC9DF07AC06E}" destId="{6D493E8E-2ABD-4077-BF4B-FCF5FFADDD2E}" srcOrd="5" destOrd="0" presId="urn:microsoft.com/office/officeart/2005/8/layout/venn3"/>
    <dgm:cxn modelId="{B70A674D-713A-4418-B67A-CE3732F9EAC9}" type="presParOf" srcId="{3D124914-8DDD-461D-BA31-FC9DF07AC06E}" destId="{A2EB1481-9308-4D75-A79B-F4487ACD506D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C92EFF-B4A3-4C75-9FFA-74531DBB48DF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AC80BD6B-0DC9-41A9-8FD6-6A2DC822B139}">
      <dgm:prSet phldrT="[Текст]" custT="1"/>
      <dgm:spPr>
        <a:ln>
          <a:solidFill>
            <a:srgbClr val="9966FF"/>
          </a:solidFill>
        </a:ln>
      </dgm:spPr>
      <dgm:t>
        <a:bodyPr/>
        <a:lstStyle/>
        <a:p>
          <a:r>
            <a:rPr lang="ru-RU" sz="20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660404"/>
              </a:solidFill>
              <a:effectLst/>
            </a:rPr>
            <a:t>Устойчивые знания по предмету</a:t>
          </a:r>
          <a:endParaRPr lang="ru-RU" sz="2000" b="1" cap="none" spc="0" dirty="0">
            <a:ln w="10541" cmpd="sng">
              <a:solidFill>
                <a:srgbClr val="7D7D7D">
                  <a:tint val="100000"/>
                  <a:shade val="100000"/>
                  <a:satMod val="110000"/>
                </a:srgbClr>
              </a:solidFill>
              <a:prstDash val="solid"/>
            </a:ln>
            <a:solidFill>
              <a:srgbClr val="660404"/>
            </a:solidFill>
            <a:effectLst/>
          </a:endParaRPr>
        </a:p>
      </dgm:t>
    </dgm:pt>
    <dgm:pt modelId="{9B4533BA-E2A1-4500-BF28-2FDC0C61C274}" type="parTrans" cxnId="{07674DD5-A439-4C4C-951F-F8957B07E00C}">
      <dgm:prSet/>
      <dgm:spPr/>
      <dgm:t>
        <a:bodyPr/>
        <a:lstStyle/>
        <a:p>
          <a:endParaRPr lang="ru-RU"/>
        </a:p>
      </dgm:t>
    </dgm:pt>
    <dgm:pt modelId="{5F81B40D-36D2-474C-86A6-19338AB23F9C}" type="sibTrans" cxnId="{07674DD5-A439-4C4C-951F-F8957B07E00C}">
      <dgm:prSet/>
      <dgm:spPr/>
      <dgm:t>
        <a:bodyPr/>
        <a:lstStyle/>
        <a:p>
          <a:endParaRPr lang="ru-RU"/>
        </a:p>
      </dgm:t>
    </dgm:pt>
    <dgm:pt modelId="{ECCA23B1-5DF9-4A15-BDAD-D96ED095EA9E}">
      <dgm:prSet phldrT="[Текст]" custT="1"/>
      <dgm:spPr>
        <a:ln>
          <a:solidFill>
            <a:srgbClr val="FF6699"/>
          </a:solidFill>
        </a:ln>
      </dgm:spPr>
      <dgm:t>
        <a:bodyPr/>
        <a:lstStyle/>
        <a:p>
          <a:r>
            <a:rPr lang="ru-RU" sz="20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660404"/>
              </a:solidFill>
              <a:effectLst/>
            </a:rPr>
            <a:t>Высокая мотивация изучения иностранного языка</a:t>
          </a:r>
          <a:endParaRPr lang="ru-RU" sz="2000" b="1" cap="none" spc="0" dirty="0">
            <a:ln w="10541" cmpd="sng">
              <a:solidFill>
                <a:srgbClr val="7D7D7D">
                  <a:tint val="100000"/>
                  <a:shade val="100000"/>
                  <a:satMod val="110000"/>
                </a:srgbClr>
              </a:solidFill>
              <a:prstDash val="solid"/>
            </a:ln>
            <a:solidFill>
              <a:srgbClr val="660404"/>
            </a:solidFill>
            <a:effectLst/>
          </a:endParaRPr>
        </a:p>
      </dgm:t>
    </dgm:pt>
    <dgm:pt modelId="{F1A44AAA-F97A-4C3B-A5DB-2FDA4CD6B637}" type="parTrans" cxnId="{EC948A90-BE4A-4E49-A4AC-2833F5F7883C}">
      <dgm:prSet/>
      <dgm:spPr/>
      <dgm:t>
        <a:bodyPr/>
        <a:lstStyle/>
        <a:p>
          <a:endParaRPr lang="ru-RU"/>
        </a:p>
      </dgm:t>
    </dgm:pt>
    <dgm:pt modelId="{3CEDA9D7-E4DB-4D64-A0E0-FB4AF1022F38}" type="sibTrans" cxnId="{EC948A90-BE4A-4E49-A4AC-2833F5F7883C}">
      <dgm:prSet/>
      <dgm:spPr/>
      <dgm:t>
        <a:bodyPr/>
        <a:lstStyle/>
        <a:p>
          <a:endParaRPr lang="ru-RU"/>
        </a:p>
      </dgm:t>
    </dgm:pt>
    <dgm:pt modelId="{27F8D4CF-D222-49B9-BAB5-992872564617}">
      <dgm:prSet phldrT="[Текст]" custT="1"/>
      <dgm:spPr>
        <a:ln>
          <a:solidFill>
            <a:srgbClr val="99FFCC"/>
          </a:solidFill>
        </a:ln>
      </dgm:spPr>
      <dgm:t>
        <a:bodyPr/>
        <a:lstStyle/>
        <a:p>
          <a:r>
            <a:rPr lang="ru-RU" sz="20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660404"/>
              </a:solidFill>
              <a:effectLst/>
            </a:rPr>
            <a:t>Конкурентоспособность знания</a:t>
          </a:r>
          <a:endParaRPr lang="ru-RU" sz="2000" b="1" cap="none" spc="0" dirty="0">
            <a:ln w="10541" cmpd="sng">
              <a:solidFill>
                <a:srgbClr val="7D7D7D">
                  <a:tint val="100000"/>
                  <a:shade val="100000"/>
                  <a:satMod val="110000"/>
                </a:srgbClr>
              </a:solidFill>
              <a:prstDash val="solid"/>
            </a:ln>
            <a:solidFill>
              <a:srgbClr val="660404"/>
            </a:solidFill>
            <a:effectLst/>
          </a:endParaRPr>
        </a:p>
      </dgm:t>
    </dgm:pt>
    <dgm:pt modelId="{3D2501C9-8453-4024-B7EA-9BB88AC59750}" type="parTrans" cxnId="{B555D10F-2BCE-4BF2-A894-1282B872827D}">
      <dgm:prSet/>
      <dgm:spPr/>
      <dgm:t>
        <a:bodyPr/>
        <a:lstStyle/>
        <a:p>
          <a:endParaRPr lang="ru-RU"/>
        </a:p>
      </dgm:t>
    </dgm:pt>
    <dgm:pt modelId="{85837994-AFC1-4547-8531-9C992E7B4FFC}" type="sibTrans" cxnId="{B555D10F-2BCE-4BF2-A894-1282B872827D}">
      <dgm:prSet/>
      <dgm:spPr/>
      <dgm:t>
        <a:bodyPr/>
        <a:lstStyle/>
        <a:p>
          <a:endParaRPr lang="ru-RU"/>
        </a:p>
      </dgm:t>
    </dgm:pt>
    <dgm:pt modelId="{EA1946E1-77F2-4763-B803-BF2294585A65}" type="pres">
      <dgm:prSet presAssocID="{02C92EFF-B4A3-4C75-9FFA-74531DBB48DF}" presName="compositeShape" presStyleCnt="0">
        <dgm:presLayoutVars>
          <dgm:dir/>
          <dgm:resizeHandles/>
        </dgm:presLayoutVars>
      </dgm:prSet>
      <dgm:spPr/>
    </dgm:pt>
    <dgm:pt modelId="{17274116-6A39-4481-9AA2-BAB7A2338EA2}" type="pres">
      <dgm:prSet presAssocID="{02C92EFF-B4A3-4C75-9FFA-74531DBB48DF}" presName="pyramid" presStyleLbl="node1" presStyleIdx="0" presStyleCn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rgbClr val="FFFFCC"/>
        </a:solidFill>
      </dgm:spPr>
    </dgm:pt>
    <dgm:pt modelId="{67A8EF0C-CCE6-4930-87C1-31D01DDB1B30}" type="pres">
      <dgm:prSet presAssocID="{02C92EFF-B4A3-4C75-9FFA-74531DBB48DF}" presName="theList" presStyleCnt="0"/>
      <dgm:spPr/>
    </dgm:pt>
    <dgm:pt modelId="{B0253B9C-2C89-4A39-9ECF-F21A9229DA3B}" type="pres">
      <dgm:prSet presAssocID="{AC80BD6B-0DC9-41A9-8FD6-6A2DC822B139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A12E79-163B-423E-BE39-F80E537DD9FC}" type="pres">
      <dgm:prSet presAssocID="{AC80BD6B-0DC9-41A9-8FD6-6A2DC822B139}" presName="aSpace" presStyleCnt="0"/>
      <dgm:spPr/>
    </dgm:pt>
    <dgm:pt modelId="{23A77D2C-6DAF-46B8-A3F4-39BDFEB7D030}" type="pres">
      <dgm:prSet presAssocID="{ECCA23B1-5DF9-4A15-BDAD-D96ED095EA9E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809B65-E878-41BC-866F-6BA2D082F39F}" type="pres">
      <dgm:prSet presAssocID="{ECCA23B1-5DF9-4A15-BDAD-D96ED095EA9E}" presName="aSpace" presStyleCnt="0"/>
      <dgm:spPr/>
    </dgm:pt>
    <dgm:pt modelId="{D1FC038C-472C-43C4-A54C-C395583D1E23}" type="pres">
      <dgm:prSet presAssocID="{27F8D4CF-D222-49B9-BAB5-992872564617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F6AA2-C248-451E-A7D5-6E8EDF8416AB}" type="pres">
      <dgm:prSet presAssocID="{27F8D4CF-D222-49B9-BAB5-992872564617}" presName="aSpace" presStyleCnt="0"/>
      <dgm:spPr/>
    </dgm:pt>
  </dgm:ptLst>
  <dgm:cxnLst>
    <dgm:cxn modelId="{2E8FC6D0-0644-44AD-89DB-946B06204C3B}" type="presOf" srcId="{27F8D4CF-D222-49B9-BAB5-992872564617}" destId="{D1FC038C-472C-43C4-A54C-C395583D1E23}" srcOrd="0" destOrd="0" presId="urn:microsoft.com/office/officeart/2005/8/layout/pyramid2"/>
    <dgm:cxn modelId="{EC948A90-BE4A-4E49-A4AC-2833F5F7883C}" srcId="{02C92EFF-B4A3-4C75-9FFA-74531DBB48DF}" destId="{ECCA23B1-5DF9-4A15-BDAD-D96ED095EA9E}" srcOrd="1" destOrd="0" parTransId="{F1A44AAA-F97A-4C3B-A5DB-2FDA4CD6B637}" sibTransId="{3CEDA9D7-E4DB-4D64-A0E0-FB4AF1022F38}"/>
    <dgm:cxn modelId="{B555D10F-2BCE-4BF2-A894-1282B872827D}" srcId="{02C92EFF-B4A3-4C75-9FFA-74531DBB48DF}" destId="{27F8D4CF-D222-49B9-BAB5-992872564617}" srcOrd="2" destOrd="0" parTransId="{3D2501C9-8453-4024-B7EA-9BB88AC59750}" sibTransId="{85837994-AFC1-4547-8531-9C992E7B4FFC}"/>
    <dgm:cxn modelId="{C1A5F7C8-015F-4269-9431-AAE1992FE20E}" type="presOf" srcId="{02C92EFF-B4A3-4C75-9FFA-74531DBB48DF}" destId="{EA1946E1-77F2-4763-B803-BF2294585A65}" srcOrd="0" destOrd="0" presId="urn:microsoft.com/office/officeart/2005/8/layout/pyramid2"/>
    <dgm:cxn modelId="{55778F95-5700-47C5-B88B-3F0A21D71EDA}" type="presOf" srcId="{ECCA23B1-5DF9-4A15-BDAD-D96ED095EA9E}" destId="{23A77D2C-6DAF-46B8-A3F4-39BDFEB7D030}" srcOrd="0" destOrd="0" presId="urn:microsoft.com/office/officeart/2005/8/layout/pyramid2"/>
    <dgm:cxn modelId="{07674DD5-A439-4C4C-951F-F8957B07E00C}" srcId="{02C92EFF-B4A3-4C75-9FFA-74531DBB48DF}" destId="{AC80BD6B-0DC9-41A9-8FD6-6A2DC822B139}" srcOrd="0" destOrd="0" parTransId="{9B4533BA-E2A1-4500-BF28-2FDC0C61C274}" sibTransId="{5F81B40D-36D2-474C-86A6-19338AB23F9C}"/>
    <dgm:cxn modelId="{A01243BF-BC22-4443-9F09-D3BDCE32C248}" type="presOf" srcId="{AC80BD6B-0DC9-41A9-8FD6-6A2DC822B139}" destId="{B0253B9C-2C89-4A39-9ECF-F21A9229DA3B}" srcOrd="0" destOrd="0" presId="urn:microsoft.com/office/officeart/2005/8/layout/pyramid2"/>
    <dgm:cxn modelId="{90DE46F7-44B2-47C2-84D9-CB43DC20B4C0}" type="presParOf" srcId="{EA1946E1-77F2-4763-B803-BF2294585A65}" destId="{17274116-6A39-4481-9AA2-BAB7A2338EA2}" srcOrd="0" destOrd="0" presId="urn:microsoft.com/office/officeart/2005/8/layout/pyramid2"/>
    <dgm:cxn modelId="{CE5C7167-5C84-4D03-8796-DFB2FA248419}" type="presParOf" srcId="{EA1946E1-77F2-4763-B803-BF2294585A65}" destId="{67A8EF0C-CCE6-4930-87C1-31D01DDB1B30}" srcOrd="1" destOrd="0" presId="urn:microsoft.com/office/officeart/2005/8/layout/pyramid2"/>
    <dgm:cxn modelId="{B38F4CA2-0575-4748-A5DF-6D61906BB5D7}" type="presParOf" srcId="{67A8EF0C-CCE6-4930-87C1-31D01DDB1B30}" destId="{B0253B9C-2C89-4A39-9ECF-F21A9229DA3B}" srcOrd="0" destOrd="0" presId="urn:microsoft.com/office/officeart/2005/8/layout/pyramid2"/>
    <dgm:cxn modelId="{DA8E35A2-1C92-438F-83BF-6664689FE141}" type="presParOf" srcId="{67A8EF0C-CCE6-4930-87C1-31D01DDB1B30}" destId="{76A12E79-163B-423E-BE39-F80E537DD9FC}" srcOrd="1" destOrd="0" presId="urn:microsoft.com/office/officeart/2005/8/layout/pyramid2"/>
    <dgm:cxn modelId="{673C2BE0-8153-4776-8097-D7B7D40CCEAD}" type="presParOf" srcId="{67A8EF0C-CCE6-4930-87C1-31D01DDB1B30}" destId="{23A77D2C-6DAF-46B8-A3F4-39BDFEB7D030}" srcOrd="2" destOrd="0" presId="urn:microsoft.com/office/officeart/2005/8/layout/pyramid2"/>
    <dgm:cxn modelId="{C501F7AA-CD06-4164-8F25-19EA7DDE544F}" type="presParOf" srcId="{67A8EF0C-CCE6-4930-87C1-31D01DDB1B30}" destId="{D6809B65-E878-41BC-866F-6BA2D082F39F}" srcOrd="3" destOrd="0" presId="urn:microsoft.com/office/officeart/2005/8/layout/pyramid2"/>
    <dgm:cxn modelId="{321C2AFD-A68B-4D0B-A005-3C7A31FBDABC}" type="presParOf" srcId="{67A8EF0C-CCE6-4930-87C1-31D01DDB1B30}" destId="{D1FC038C-472C-43C4-A54C-C395583D1E23}" srcOrd="4" destOrd="0" presId="urn:microsoft.com/office/officeart/2005/8/layout/pyramid2"/>
    <dgm:cxn modelId="{2203704B-423D-4111-8947-25E04A663A67}" type="presParOf" srcId="{67A8EF0C-CCE6-4930-87C1-31D01DDB1B30}" destId="{7EDF6AA2-C248-451E-A7D5-6E8EDF8416A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9AD2F-2F02-4D53-977E-37FEB0656BE2}">
      <dsp:nvSpPr>
        <dsp:cNvPr id="0" name=""/>
        <dsp:cNvSpPr/>
      </dsp:nvSpPr>
      <dsp:spPr>
        <a:xfrm>
          <a:off x="0" y="1238990"/>
          <a:ext cx="2325155" cy="2264233"/>
        </a:xfrm>
        <a:prstGeom prst="ellipse">
          <a:avLst/>
        </a:prstGeom>
        <a:solidFill>
          <a:srgbClr val="FF6699">
            <a:alpha val="50000"/>
          </a:srgbClr>
        </a:solidFill>
        <a:ln w="12700" cap="flat" cmpd="sng" algn="ctr">
          <a:solidFill>
            <a:srgbClr val="FF66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584" tIns="19050" rIns="53584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Орфографические</a:t>
          </a:r>
          <a:endParaRPr lang="ru-RU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40511" y="1570579"/>
        <a:ext cx="1644133" cy="1601055"/>
      </dsp:txXfrm>
    </dsp:sp>
    <dsp:sp modelId="{E2DB90AE-319C-4EEF-9886-5707BB43067C}">
      <dsp:nvSpPr>
        <dsp:cNvPr id="0" name=""/>
        <dsp:cNvSpPr/>
      </dsp:nvSpPr>
      <dsp:spPr>
        <a:xfrm>
          <a:off x="2121487" y="1230938"/>
          <a:ext cx="2220195" cy="2297591"/>
        </a:xfrm>
        <a:prstGeom prst="ellipse">
          <a:avLst/>
        </a:prstGeom>
        <a:solidFill>
          <a:srgbClr val="99CCFF">
            <a:alpha val="49804"/>
          </a:srgbClr>
        </a:solidFill>
        <a:ln w="12700" cap="flat" cmpd="sng" algn="ctr">
          <a:solidFill>
            <a:srgbClr val="99CC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584" tIns="22860" rIns="53584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Фонетические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2446627" y="1567412"/>
        <a:ext cx="1569915" cy="1624643"/>
      </dsp:txXfrm>
    </dsp:sp>
    <dsp:sp modelId="{9968C28C-0F51-4EF7-9FC2-41F87473E010}">
      <dsp:nvSpPr>
        <dsp:cNvPr id="0" name=""/>
        <dsp:cNvSpPr/>
      </dsp:nvSpPr>
      <dsp:spPr>
        <a:xfrm>
          <a:off x="4157456" y="1276593"/>
          <a:ext cx="2138923" cy="2227292"/>
        </a:xfrm>
        <a:prstGeom prst="ellipse">
          <a:avLst/>
        </a:prstGeom>
        <a:solidFill>
          <a:srgbClr val="92D050">
            <a:alpha val="49804"/>
          </a:srgbClr>
        </a:solidFill>
        <a:ln w="12700" cap="flat" cmpd="sng" algn="ctr">
          <a:solidFill>
            <a:srgbClr val="FFFFC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584" tIns="24130" rIns="53584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Лексические</a:t>
          </a:r>
          <a:endParaRPr lang="ru-RU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70694" y="1602772"/>
        <a:ext cx="1512447" cy="1574934"/>
      </dsp:txXfrm>
    </dsp:sp>
    <dsp:sp modelId="{A2EB1481-9308-4D75-A79B-F4487ACD506D}">
      <dsp:nvSpPr>
        <dsp:cNvPr id="0" name=""/>
        <dsp:cNvSpPr/>
      </dsp:nvSpPr>
      <dsp:spPr>
        <a:xfrm>
          <a:off x="6103218" y="1308567"/>
          <a:ext cx="2301641" cy="2221470"/>
        </a:xfrm>
        <a:prstGeom prst="ellipse">
          <a:avLst/>
        </a:prstGeom>
        <a:solidFill>
          <a:srgbClr val="9966FF">
            <a:alpha val="49804"/>
          </a:srgbClr>
        </a:solidFill>
        <a:ln w="12700" cap="flat" cmpd="sng" algn="ctr">
          <a:solidFill>
            <a:srgbClr val="9966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584" tIns="20320" rIns="53584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Грамматические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440286" y="1633894"/>
        <a:ext cx="1627505" cy="15708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74116-6A39-4481-9AA2-BAB7A2338EA2}">
      <dsp:nvSpPr>
        <dsp:cNvPr id="0" name=""/>
        <dsp:cNvSpPr/>
      </dsp:nvSpPr>
      <dsp:spPr>
        <a:xfrm>
          <a:off x="685990" y="0"/>
          <a:ext cx="4975860" cy="4975860"/>
        </a:xfrm>
        <a:prstGeom prst="triangle">
          <a:avLst/>
        </a:prstGeom>
        <a:solidFill>
          <a:srgbClr val="FFFFCC"/>
        </a:soli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B0253B9C-2C89-4A39-9ECF-F21A9229DA3B}">
      <dsp:nvSpPr>
        <dsp:cNvPr id="0" name=""/>
        <dsp:cNvSpPr/>
      </dsp:nvSpPr>
      <dsp:spPr>
        <a:xfrm>
          <a:off x="3173920" y="500258"/>
          <a:ext cx="3234309" cy="11778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9966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660404"/>
              </a:solidFill>
              <a:effectLst/>
            </a:rPr>
            <a:t>Устойчивые знания по предмету</a:t>
          </a:r>
          <a:endParaRPr lang="ru-RU" sz="2000" b="1" kern="1200" cap="none" spc="0" dirty="0">
            <a:ln w="10541" cmpd="sng">
              <a:solidFill>
                <a:srgbClr val="7D7D7D">
                  <a:tint val="100000"/>
                  <a:shade val="100000"/>
                  <a:satMod val="110000"/>
                </a:srgbClr>
              </a:solidFill>
              <a:prstDash val="solid"/>
            </a:ln>
            <a:solidFill>
              <a:srgbClr val="660404"/>
            </a:solidFill>
            <a:effectLst/>
          </a:endParaRPr>
        </a:p>
      </dsp:txBody>
      <dsp:txXfrm>
        <a:off x="3231419" y="557757"/>
        <a:ext cx="3119311" cy="1062881"/>
      </dsp:txXfrm>
    </dsp:sp>
    <dsp:sp modelId="{23A77D2C-6DAF-46B8-A3F4-39BDFEB7D030}">
      <dsp:nvSpPr>
        <dsp:cNvPr id="0" name=""/>
        <dsp:cNvSpPr/>
      </dsp:nvSpPr>
      <dsp:spPr>
        <a:xfrm>
          <a:off x="3173920" y="1825372"/>
          <a:ext cx="3234309" cy="11778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66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660404"/>
              </a:solidFill>
              <a:effectLst/>
            </a:rPr>
            <a:t>Высокая мотивация изучения иностранного языка</a:t>
          </a:r>
          <a:endParaRPr lang="ru-RU" sz="2000" b="1" kern="1200" cap="none" spc="0" dirty="0">
            <a:ln w="10541" cmpd="sng">
              <a:solidFill>
                <a:srgbClr val="7D7D7D">
                  <a:tint val="100000"/>
                  <a:shade val="100000"/>
                  <a:satMod val="110000"/>
                </a:srgbClr>
              </a:solidFill>
              <a:prstDash val="solid"/>
            </a:ln>
            <a:solidFill>
              <a:srgbClr val="660404"/>
            </a:solidFill>
            <a:effectLst/>
          </a:endParaRPr>
        </a:p>
      </dsp:txBody>
      <dsp:txXfrm>
        <a:off x="3231419" y="1882871"/>
        <a:ext cx="3119311" cy="1062881"/>
      </dsp:txXfrm>
    </dsp:sp>
    <dsp:sp modelId="{D1FC038C-472C-43C4-A54C-C395583D1E23}">
      <dsp:nvSpPr>
        <dsp:cNvPr id="0" name=""/>
        <dsp:cNvSpPr/>
      </dsp:nvSpPr>
      <dsp:spPr>
        <a:xfrm>
          <a:off x="3173920" y="3150487"/>
          <a:ext cx="3234309" cy="11778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99FFC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660404"/>
              </a:solidFill>
              <a:effectLst/>
            </a:rPr>
            <a:t>Конкурентоспособность знания</a:t>
          </a:r>
          <a:endParaRPr lang="ru-RU" sz="2000" b="1" kern="1200" cap="none" spc="0" dirty="0">
            <a:ln w="10541" cmpd="sng">
              <a:solidFill>
                <a:srgbClr val="7D7D7D">
                  <a:tint val="100000"/>
                  <a:shade val="100000"/>
                  <a:satMod val="110000"/>
                </a:srgbClr>
              </a:solidFill>
              <a:prstDash val="solid"/>
            </a:ln>
            <a:solidFill>
              <a:srgbClr val="660404"/>
            </a:solidFill>
            <a:effectLst/>
          </a:endParaRPr>
        </a:p>
      </dsp:txBody>
      <dsp:txXfrm>
        <a:off x="3231419" y="3207986"/>
        <a:ext cx="3119311" cy="1062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DBFF8-17B9-46AB-B27F-B7DC0C69B337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4693D-3F59-4B72-97C5-883BDD1DB1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342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17.10.2017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25040" y="1391722"/>
            <a:ext cx="5242560" cy="3210757"/>
          </a:xfrm>
        </p:spPr>
        <p:txBody>
          <a:bodyPr>
            <a:noAutofit/>
          </a:bodyPr>
          <a:lstStyle/>
          <a:p>
            <a:r>
              <a:rPr lang="ru-RU" sz="4400" b="1" spc="50" dirty="0" smtClean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FF6699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Использование игровой технологии на уроках английского языка в </a:t>
            </a:r>
            <a:r>
              <a:rPr lang="ru-RU" sz="4400" b="1" spc="50" dirty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FF6699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начальной школе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41830" y="5131415"/>
            <a:ext cx="282597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spc="50" dirty="0" smtClean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FF6699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Учитель английского языка</a:t>
            </a:r>
          </a:p>
          <a:p>
            <a:pPr algn="ctr"/>
            <a:r>
              <a:rPr lang="ru-RU" sz="1600" b="1" cap="none" spc="50" dirty="0" smtClean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FF6699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Родионова Татьяна Сергеевна</a:t>
            </a:r>
            <a:endParaRPr lang="ru-RU" sz="1600" b="1" cap="none" spc="50" dirty="0">
              <a:ln w="12700" cmpd="sng">
                <a:solidFill>
                  <a:srgbClr val="660066"/>
                </a:solidFill>
                <a:prstDash val="solid"/>
              </a:ln>
              <a:solidFill>
                <a:srgbClr val="FF669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3475" y="6138029"/>
            <a:ext cx="30370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50" dirty="0" smtClean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FF6699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МБОУ Атепцевская СОШ</a:t>
            </a:r>
          </a:p>
          <a:p>
            <a:pPr algn="ctr"/>
            <a:r>
              <a:rPr lang="ru-RU" sz="2000" b="1" spc="50" dirty="0" smtClean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FF6699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2017 год</a:t>
            </a:r>
            <a:endParaRPr lang="ru-RU" sz="2000" b="1" cap="none" spc="50" dirty="0">
              <a:ln w="12700" cmpd="sng">
                <a:solidFill>
                  <a:srgbClr val="660066"/>
                </a:solidFill>
                <a:prstDash val="solid"/>
              </a:ln>
              <a:solidFill>
                <a:srgbClr val="FF669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77" y="1088031"/>
            <a:ext cx="5953015" cy="3992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312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8874" y="3086100"/>
            <a:ext cx="6988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Courier New" panose="02070309020205020404" pitchFamily="49" charset="0"/>
              <a:buChar char="o"/>
            </a:pPr>
            <a:r>
              <a:rPr lang="ru-RU" sz="5400" b="1" i="1" cap="none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Восстанови слово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08980" y="475595"/>
            <a:ext cx="620997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Игры, </a:t>
            </a:r>
          </a:p>
          <a:p>
            <a:pPr algn="ctr"/>
            <a:r>
              <a:rPr lang="ru-RU" sz="4800" b="1" cap="none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которые играем Мы</a:t>
            </a:r>
            <a:endParaRPr lang="ru-RU" sz="4800" b="1" cap="none" spc="50" dirty="0">
              <a:ln w="12700" cmpd="sng">
                <a:solidFill>
                  <a:srgbClr val="FFFFCC"/>
                </a:solidFill>
                <a:prstDash val="solid"/>
              </a:ln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8500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884" y="338435"/>
            <a:ext cx="760644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31550" cmpd="sng">
                  <a:solidFill>
                    <a:srgbClr val="FFFFCC"/>
                  </a:solidFill>
                  <a:prstDash val="solid"/>
                </a:ln>
                <a:solidFill>
                  <a:srgbClr val="660404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Восстанови слово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73" y="1948068"/>
            <a:ext cx="3999507" cy="29996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044" y="3347500"/>
            <a:ext cx="3753015" cy="281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931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291" y="3540322"/>
            <a:ext cx="4142625" cy="31069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88" y="203754"/>
            <a:ext cx="4259247" cy="31944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35039" y="382012"/>
            <a:ext cx="27750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31550" cmpd="sng">
                  <a:noFill/>
                  <a:prstDash val="solid"/>
                </a:ln>
                <a:solidFill>
                  <a:srgbClr val="66006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Проверка слов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23569" y="4432086"/>
            <a:ext cx="408849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noFill/>
                  <a:prstDash val="solid"/>
                </a:ln>
                <a:solidFill>
                  <a:srgbClr val="66006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Исправление ошибок</a:t>
            </a:r>
            <a:endParaRPr lang="ru-RU" sz="4400" b="1" cap="none" spc="0" dirty="0">
              <a:ln w="31550" cmpd="sng">
                <a:noFill/>
                <a:prstDash val="solid"/>
              </a:ln>
              <a:solidFill>
                <a:srgbClr val="660066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024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18414" y="1063022"/>
            <a:ext cx="5333338" cy="3707759"/>
            <a:chOff x="4157456" y="1276593"/>
            <a:chExt cx="2138923" cy="2227292"/>
          </a:xfrm>
          <a:solidFill>
            <a:srgbClr val="92D050"/>
          </a:solidFill>
        </p:grpSpPr>
        <p:sp>
          <p:nvSpPr>
            <p:cNvPr id="3" name="Овал 2"/>
            <p:cNvSpPr/>
            <p:nvPr/>
          </p:nvSpPr>
          <p:spPr>
            <a:xfrm>
              <a:off x="4157456" y="1276593"/>
              <a:ext cx="2138923" cy="2227292"/>
            </a:xfrm>
            <a:prstGeom prst="ellipse">
              <a:avLst/>
            </a:prstGeom>
            <a:grpFill/>
            <a:ln>
              <a:solidFill>
                <a:srgbClr val="FFFFCC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alpha val="50000"/>
                <a:hueOff val="-4902231"/>
                <a:satOff val="-6819"/>
                <a:lumOff val="-2615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" name="Овал 4"/>
            <p:cNvSpPr/>
            <p:nvPr/>
          </p:nvSpPr>
          <p:spPr>
            <a:xfrm>
              <a:off x="4470694" y="1602772"/>
              <a:ext cx="1512447" cy="15749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3584" tIns="24130" rIns="53584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800" b="1" kern="1200" dirty="0" smtClean="0">
                  <a:ln>
                    <a:solidFill>
                      <a:srgbClr val="FFFFCC"/>
                    </a:solidFill>
                  </a:ln>
                  <a:solidFill>
                    <a:srgbClr val="66040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Лексические</a:t>
              </a:r>
              <a:endParaRPr lang="ru-RU" sz="4800" b="1" kern="1200" dirty="0">
                <a:ln>
                  <a:solidFill>
                    <a:srgbClr val="FFFFCC"/>
                  </a:solidFill>
                </a:ln>
                <a:solidFill>
                  <a:srgbClr val="660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4796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8874" y="3086100"/>
            <a:ext cx="6988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Courier New" panose="02070309020205020404" pitchFamily="49" charset="0"/>
              <a:buChar char="o"/>
            </a:pPr>
            <a:r>
              <a:rPr lang="ru-RU" sz="5400" b="1" i="1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Гонка слов</a:t>
            </a:r>
            <a:endParaRPr lang="ru-RU" sz="5400" b="1" i="1" spc="50" dirty="0">
              <a:ln w="12700" cmpd="sng">
                <a:solidFill>
                  <a:srgbClr val="FFFFCC"/>
                </a:solidFill>
                <a:prstDash val="solid"/>
              </a:ln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8980" y="475595"/>
            <a:ext cx="620997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Игры, </a:t>
            </a:r>
          </a:p>
          <a:p>
            <a:pPr algn="ctr"/>
            <a:r>
              <a:rPr lang="ru-RU" sz="4800" b="1" cap="none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которые играем Мы</a:t>
            </a:r>
            <a:endParaRPr lang="ru-RU" sz="4800" b="1" cap="none" spc="50" dirty="0">
              <a:ln w="12700" cmpd="sng">
                <a:solidFill>
                  <a:srgbClr val="FFFFCC"/>
                </a:solidFill>
                <a:prstDash val="solid"/>
              </a:ln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4631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6494" y="315575"/>
            <a:ext cx="44310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cap="none" spc="0" dirty="0" smtClean="0">
                <a:ln w="31550" cmpd="sng">
                  <a:solidFill>
                    <a:srgbClr val="FFFFCC"/>
                  </a:solidFill>
                  <a:prstDash val="solid"/>
                </a:ln>
                <a:solidFill>
                  <a:srgbClr val="660404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Гонка слов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402" y="1823680"/>
            <a:ext cx="3537205" cy="2652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98"/>
          <a:stretch/>
        </p:blipFill>
        <p:spPr>
          <a:xfrm>
            <a:off x="5018349" y="3307742"/>
            <a:ext cx="3538330" cy="325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50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2023" y="1378927"/>
            <a:ext cx="5208435" cy="3519075"/>
            <a:chOff x="5969407" y="1207363"/>
            <a:chExt cx="2301641" cy="2221470"/>
          </a:xfrm>
        </p:grpSpPr>
        <p:sp>
          <p:nvSpPr>
            <p:cNvPr id="3" name="Овал 2"/>
            <p:cNvSpPr/>
            <p:nvPr/>
          </p:nvSpPr>
          <p:spPr>
            <a:xfrm>
              <a:off x="5969407" y="1207363"/>
              <a:ext cx="2301641" cy="2221470"/>
            </a:xfrm>
            <a:prstGeom prst="ellipse">
              <a:avLst/>
            </a:prstGeom>
            <a:solidFill>
              <a:srgbClr val="9966FF">
                <a:alpha val="49804"/>
              </a:srgbClr>
            </a:solidFill>
            <a:ln>
              <a:solidFill>
                <a:srgbClr val="9966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alpha val="50000"/>
                <a:hueOff val="-7353345"/>
                <a:satOff val="-10228"/>
                <a:lumOff val="-3922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" name="Овал 4"/>
            <p:cNvSpPr/>
            <p:nvPr/>
          </p:nvSpPr>
          <p:spPr>
            <a:xfrm>
              <a:off x="6306475" y="1532690"/>
              <a:ext cx="1627505" cy="15708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3584" tIns="20320" rIns="53584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b="1" kern="1200" dirty="0" smtClean="0">
                  <a:ln>
                    <a:solidFill>
                      <a:srgbClr val="FFFF00"/>
                    </a:solidFill>
                  </a:ln>
                  <a:solidFill>
                    <a:srgbClr val="66040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Грамматические</a:t>
              </a:r>
              <a:endParaRPr lang="ru-RU" sz="3600" b="1" kern="1200" dirty="0">
                <a:ln>
                  <a:solidFill>
                    <a:srgbClr val="FFFF00"/>
                  </a:solidFill>
                </a:ln>
                <a:solidFill>
                  <a:srgbClr val="660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5246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8874" y="3086100"/>
            <a:ext cx="6988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Courier New" panose="02070309020205020404" pitchFamily="49" charset="0"/>
              <a:buChar char="o"/>
            </a:pPr>
            <a:r>
              <a:rPr lang="ru-RU" sz="5400" b="1" i="1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Пантомима</a:t>
            </a:r>
            <a:endParaRPr lang="ru-RU" sz="5400" b="1" i="1" spc="50" dirty="0">
              <a:ln w="12700" cmpd="sng">
                <a:solidFill>
                  <a:srgbClr val="FFFFCC"/>
                </a:solidFill>
                <a:prstDash val="solid"/>
              </a:ln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8980" y="475595"/>
            <a:ext cx="620997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Игры, </a:t>
            </a:r>
          </a:p>
          <a:p>
            <a:pPr algn="ctr"/>
            <a:r>
              <a:rPr lang="ru-RU" sz="4800" b="1" cap="none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которые играем Мы</a:t>
            </a:r>
            <a:endParaRPr lang="ru-RU" sz="4800" b="1" cap="none" spc="50" dirty="0">
              <a:ln w="12700" cmpd="sng">
                <a:solidFill>
                  <a:srgbClr val="FFFFCC"/>
                </a:solidFill>
                <a:prstDash val="solid"/>
              </a:ln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2757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423" y="292715"/>
            <a:ext cx="527420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31550" cmpd="sng">
                  <a:solidFill>
                    <a:srgbClr val="FFFFCC"/>
                  </a:solidFill>
                  <a:prstDash val="solid"/>
                </a:ln>
                <a:solidFill>
                  <a:srgbClr val="660404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Пантомима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526" y="1800820"/>
            <a:ext cx="3578087" cy="26835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834" y="3717084"/>
            <a:ext cx="3578087" cy="268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099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72540" y="3209540"/>
            <a:ext cx="7795260" cy="707886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endParaRPr lang="ru-RU" sz="4000" b="1" cap="none" spc="50" dirty="0">
              <a:ln w="12700" cmpd="sng">
                <a:solidFill>
                  <a:srgbClr val="660066"/>
                </a:solidFill>
                <a:prstDash val="solid"/>
              </a:ln>
              <a:solidFill>
                <a:srgbClr val="FF6699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6770" y="608828"/>
            <a:ext cx="795909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rgbClr val="660404"/>
                  </a:solidFill>
                  <a:prstDash val="solid"/>
                </a:ln>
                <a:solidFill>
                  <a:srgbClr val="FF6699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</a:t>
            </a:r>
            <a:r>
              <a:rPr lang="ru-RU" sz="5400" b="1" spc="50" dirty="0" smtClean="0">
                <a:ln w="12700" cmpd="sng">
                  <a:solidFill>
                    <a:srgbClr val="660404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Величайшее </a:t>
            </a:r>
            <a:r>
              <a:rPr lang="ru-RU" sz="5400" b="1" spc="50" dirty="0">
                <a:ln w="12700" cmpd="sng">
                  <a:solidFill>
                    <a:srgbClr val="660404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искусство уметь превращать</a:t>
            </a:r>
            <a:br>
              <a:rPr lang="ru-RU" sz="5400" b="1" spc="50" dirty="0">
                <a:ln w="12700" cmpd="sng">
                  <a:solidFill>
                    <a:srgbClr val="660404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5400" b="1" spc="50" dirty="0">
                <a:ln w="12700" cmpd="sng">
                  <a:solidFill>
                    <a:srgbClr val="660404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для детей в игру все, что они должны делать или </a:t>
            </a:r>
            <a:r>
              <a:rPr lang="ru-RU" sz="5400" b="1" spc="50" dirty="0" smtClean="0">
                <a:ln w="12700" cmpd="sng">
                  <a:solidFill>
                    <a:srgbClr val="660404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выучить</a:t>
            </a:r>
            <a:r>
              <a:rPr lang="ru-RU" sz="5400" b="1" spc="50" dirty="0" smtClean="0">
                <a:ln w="12700" cmpd="sng">
                  <a:solidFill>
                    <a:srgbClr val="660404"/>
                  </a:solidFill>
                  <a:prstDash val="solid"/>
                </a:ln>
                <a:solidFill>
                  <a:srgbClr val="FF6699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»</a:t>
            </a:r>
            <a:r>
              <a:rPr lang="ru-RU" sz="5400" b="1" spc="50" dirty="0" smtClean="0">
                <a:ln w="12700" cmpd="sng">
                  <a:solidFill>
                    <a:srgbClr val="660404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</a:t>
            </a:r>
            <a:endParaRPr lang="ru-RU" sz="5400" b="1" spc="50" dirty="0">
              <a:ln w="12700" cmpd="sng">
                <a:solidFill>
                  <a:srgbClr val="660404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b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5400" b="1" spc="50" dirty="0">
                <a:ln w="12700" cmpd="sng">
                  <a:solidFill>
                    <a:srgbClr val="660404"/>
                  </a:solidFill>
                  <a:prstDash val="solid"/>
                </a:ln>
                <a:solidFill>
                  <a:srgbClr val="FF6699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Джон Локк</a:t>
            </a: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295" y="357809"/>
            <a:ext cx="3604591" cy="27034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266" y="3387255"/>
            <a:ext cx="4198289" cy="314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116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6300" y="186035"/>
            <a:ext cx="81991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50" dirty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Результативность</a:t>
            </a:r>
          </a:p>
          <a:p>
            <a:pPr algn="ctr"/>
            <a:r>
              <a:rPr lang="ru-RU" sz="4800" b="1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использования </a:t>
            </a:r>
            <a:r>
              <a:rPr lang="ru-RU" sz="4800" b="1" spc="50" dirty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 на </a:t>
            </a:r>
            <a:r>
              <a:rPr lang="ru-RU" sz="4800" b="1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уроке</a:t>
            </a:r>
            <a:endParaRPr lang="ru-RU" sz="4800" b="1" spc="50" dirty="0">
              <a:ln w="12700" cmpd="sng">
                <a:solidFill>
                  <a:srgbClr val="FFFFCC"/>
                </a:solidFill>
                <a:prstDash val="solid"/>
              </a:ln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16371923"/>
              </p:ext>
            </p:extLst>
          </p:nvPr>
        </p:nvGraphicFramePr>
        <p:xfrm>
          <a:off x="1264920" y="1828800"/>
          <a:ext cx="7094220" cy="4975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94074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5046" y="349858"/>
            <a:ext cx="5828307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660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«Игра</a:t>
            </a:r>
            <a:r>
              <a:rPr lang="ru-RU" sz="3600" b="1" dirty="0" smtClean="0">
                <a:solidFill>
                  <a:srgbClr val="660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>
                <a:solidFill>
                  <a:srgbClr val="660404"/>
                </a:solidFill>
              </a:rPr>
              <a:t>– это огромное светлое окно, через которое в духовный мир ребенка вливается живительный поток представлений, понятий об окружающем мире. Игра – это искра, зажигающая огонек пытливости и любознательности</a:t>
            </a:r>
            <a:r>
              <a:rPr lang="ru-RU" sz="3600" dirty="0" smtClean="0">
                <a:solidFill>
                  <a:srgbClr val="660404"/>
                </a:solidFill>
              </a:rPr>
              <a:t>.»</a:t>
            </a:r>
          </a:p>
          <a:p>
            <a:pPr algn="r"/>
            <a:r>
              <a:rPr lang="ru-RU" sz="3600" dirty="0" smtClean="0">
                <a:solidFill>
                  <a:srgbClr val="660404"/>
                </a:solidFill>
              </a:rPr>
              <a:t>В</a:t>
            </a:r>
            <a:r>
              <a:rPr lang="ru-RU" sz="3600" dirty="0">
                <a:solidFill>
                  <a:srgbClr val="660404"/>
                </a:solidFill>
              </a:rPr>
              <a:t>. А. </a:t>
            </a:r>
            <a:r>
              <a:rPr lang="ru-RU" sz="3600" smtClean="0">
                <a:solidFill>
                  <a:srgbClr val="660404"/>
                </a:solidFill>
              </a:rPr>
              <a:t>Сухомлинский</a:t>
            </a:r>
            <a:endParaRPr lang="ru-RU" sz="3600" dirty="0">
              <a:solidFill>
                <a:srgbClr val="6604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5090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262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3497" y="243095"/>
            <a:ext cx="885050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solidFill>
                    <a:srgbClr val="FFFFCC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</a:t>
            </a:r>
            <a:endParaRPr lang="ru-RU" sz="7200" b="1" cap="none" spc="0" dirty="0">
              <a:ln w="31550" cmpd="sng">
                <a:solidFill>
                  <a:srgbClr val="FFFFCC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77182"/>
            <a:ext cx="7677150" cy="524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16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3758" y="807613"/>
            <a:ext cx="7795260" cy="590931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r>
              <a:rPr lang="ru-RU" sz="5400" b="1" spc="50" dirty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Актуальность</a:t>
            </a:r>
            <a:r>
              <a:rPr lang="ru-RU" sz="5400" b="1" spc="50" dirty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FF6699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</a:p>
          <a:p>
            <a:pPr algn="ctr"/>
            <a:endParaRPr lang="ru-RU" sz="5400" b="1" spc="50" dirty="0" smtClean="0">
              <a:ln w="12700" cmpd="sng">
                <a:solidFill>
                  <a:srgbClr val="660066"/>
                </a:solidFill>
                <a:prstDash val="solid"/>
              </a:ln>
              <a:solidFill>
                <a:srgbClr val="7030A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ru-RU" sz="5400" b="1" spc="50" dirty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5400" b="1" spc="50" dirty="0" smtClean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Цель </a:t>
            </a:r>
            <a:r>
              <a:rPr lang="ru-RU" sz="5400" b="1" spc="50" dirty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работы </a:t>
            </a:r>
          </a:p>
          <a:p>
            <a:pPr algn="ctr"/>
            <a:endParaRPr lang="ru-RU" sz="5400" b="1" spc="50" dirty="0" smtClean="0">
              <a:ln w="12700" cmpd="sng">
                <a:solidFill>
                  <a:srgbClr val="660066"/>
                </a:solidFill>
                <a:prstDash val="solid"/>
              </a:ln>
              <a:solidFill>
                <a:srgbClr val="7030A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5400" b="1" spc="50" dirty="0">
              <a:ln w="12700" cmpd="sng">
                <a:solidFill>
                  <a:srgbClr val="660066"/>
                </a:solidFill>
                <a:prstDash val="solid"/>
              </a:ln>
              <a:solidFill>
                <a:srgbClr val="7030A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r>
              <a:rPr lang="ru-RU" sz="5400" b="1" spc="50" dirty="0" smtClean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Задачи</a:t>
            </a:r>
          </a:p>
        </p:txBody>
      </p:sp>
    </p:spTree>
    <p:extLst>
      <p:ext uri="{BB962C8B-B14F-4D97-AF65-F5344CB8AC3E}">
        <p14:creationId xmlns:p14="http://schemas.microsoft.com/office/powerpoint/2010/main" val="2144584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5046" y="117693"/>
            <a:ext cx="5828307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>
                <a:ln>
                  <a:solidFill>
                    <a:srgbClr val="FFFFCC"/>
                  </a:solidFill>
                </a:ln>
                <a:solidFill>
                  <a:srgbClr val="660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</a:t>
            </a:r>
            <a:r>
              <a:rPr lang="ru-RU" sz="4800" b="1" dirty="0">
                <a:solidFill>
                  <a:srgbClr val="660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4400" b="1" dirty="0">
                <a:ln>
                  <a:solidFill>
                    <a:srgbClr val="FFFFCC"/>
                  </a:solidFill>
                </a:ln>
                <a:solidFill>
                  <a:srgbClr val="660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огромный стимул в достижении успеха там, где порой оказываются неэффективными многочисленные традиционные упражнения.</a:t>
            </a:r>
            <a:endParaRPr lang="ru-RU" sz="3200" dirty="0">
              <a:ln>
                <a:solidFill>
                  <a:srgbClr val="FFFFCC"/>
                </a:solidFill>
              </a:ln>
              <a:solidFill>
                <a:srgbClr val="6604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031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6461" y="285095"/>
            <a:ext cx="766267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50" dirty="0">
                <a:ln w="12700" cmpd="sng">
                  <a:solidFill>
                    <a:srgbClr val="660404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Функции игровых технологий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8199" y="1671229"/>
            <a:ext cx="8107681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sz="4000" b="1" spc="50" dirty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660404"/>
                </a:solidFill>
                <a:effectLst/>
              </a:rPr>
              <a:t>средство развития </a:t>
            </a:r>
            <a:r>
              <a:rPr lang="ru-RU" sz="4000" b="1" spc="50" dirty="0" smtClean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660404"/>
                </a:solidFill>
                <a:effectLst/>
              </a:rPr>
              <a:t>мотивации к обучению;</a:t>
            </a:r>
            <a:endParaRPr lang="ru-RU" sz="4000" b="1" spc="50" dirty="0">
              <a:ln w="12700" cmpd="sng">
                <a:solidFill>
                  <a:srgbClr val="660066"/>
                </a:solidFill>
                <a:prstDash val="solid"/>
              </a:ln>
              <a:solidFill>
                <a:srgbClr val="660404"/>
              </a:solidFill>
              <a:effectLst/>
            </a:endParaRPr>
          </a:p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sz="4000" b="1" spc="50" dirty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660404"/>
                </a:solidFill>
                <a:effectLst/>
              </a:rPr>
              <a:t>средство познания;</a:t>
            </a:r>
          </a:p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sz="4000" b="1" spc="50" dirty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660404"/>
                </a:solidFill>
                <a:effectLst/>
              </a:rPr>
              <a:t>средство развития умственных действий;</a:t>
            </a:r>
          </a:p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sz="4000" b="1" spc="50" dirty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rgbClr val="660404"/>
                </a:solidFill>
                <a:effectLst/>
              </a:rPr>
              <a:t>средство развития произвольного поведения;</a:t>
            </a:r>
          </a:p>
        </p:txBody>
      </p:sp>
    </p:spTree>
    <p:extLst>
      <p:ext uri="{BB962C8B-B14F-4D97-AF65-F5344CB8AC3E}">
        <p14:creationId xmlns:p14="http://schemas.microsoft.com/office/powerpoint/2010/main" val="106709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74290822"/>
              </p:ext>
            </p:extLst>
          </p:nvPr>
        </p:nvGraphicFramePr>
        <p:xfrm>
          <a:off x="544837" y="1696520"/>
          <a:ext cx="8404860" cy="4780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70280" y="246995"/>
            <a:ext cx="515397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404"/>
                </a:solidFill>
                <a:effectLst/>
              </a:rPr>
              <a:t>Разнообразие </a:t>
            </a:r>
            <a:endParaRPr lang="en-US" sz="6000" b="1" cap="none" spc="50" dirty="0" smtClean="0">
              <a:ln w="12700" cmpd="sng">
                <a:solidFill>
                  <a:srgbClr val="FFFFCC"/>
                </a:solidFill>
                <a:prstDash val="solid"/>
              </a:ln>
              <a:solidFill>
                <a:srgbClr val="660404"/>
              </a:solidFill>
              <a:effectLst/>
            </a:endParaRPr>
          </a:p>
          <a:p>
            <a:pPr algn="ctr"/>
            <a:r>
              <a:rPr lang="ru-RU" sz="6000" b="1" cap="none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404"/>
                </a:solidFill>
                <a:effectLst/>
              </a:rPr>
              <a:t>учебных игр</a:t>
            </a:r>
            <a:endParaRPr lang="ru-RU" sz="6000" b="1" cap="none" spc="50" dirty="0">
              <a:ln w="12700" cmpd="sng">
                <a:solidFill>
                  <a:srgbClr val="FFFFCC"/>
                </a:solidFill>
                <a:prstDash val="solid"/>
              </a:ln>
              <a:solidFill>
                <a:srgbClr val="66040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47410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2477709" y="1326543"/>
            <a:ext cx="4767699" cy="3714585"/>
            <a:chOff x="2036324" y="1894887"/>
            <a:chExt cx="2220195" cy="2297591"/>
          </a:xfrm>
        </p:grpSpPr>
        <p:sp>
          <p:nvSpPr>
            <p:cNvPr id="7" name="Овал 6"/>
            <p:cNvSpPr/>
            <p:nvPr/>
          </p:nvSpPr>
          <p:spPr>
            <a:xfrm>
              <a:off x="2036324" y="1894887"/>
              <a:ext cx="2220195" cy="2297591"/>
            </a:xfrm>
            <a:prstGeom prst="ellipse">
              <a:avLst/>
            </a:prstGeom>
            <a:solidFill>
              <a:srgbClr val="99CCFF">
                <a:alpha val="49804"/>
              </a:srgbClr>
            </a:solidFill>
            <a:ln>
              <a:solidFill>
                <a:srgbClr val="99CC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alpha val="50000"/>
                <a:hueOff val="-2451115"/>
                <a:satOff val="-3409"/>
                <a:lumOff val="-130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8" name="Овал 4"/>
            <p:cNvSpPr/>
            <p:nvPr/>
          </p:nvSpPr>
          <p:spPr>
            <a:xfrm>
              <a:off x="2361464" y="2231361"/>
              <a:ext cx="1569915" cy="16246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3584" tIns="22860" rIns="53584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b="1" kern="1200" dirty="0" smtClean="0">
                  <a:ln>
                    <a:solidFill>
                      <a:srgbClr val="FFFFCC"/>
                    </a:solidFill>
                  </a:ln>
                  <a:solidFill>
                    <a:srgbClr val="66040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Фонетические</a:t>
              </a:r>
              <a:endParaRPr lang="ru-RU" sz="4000" b="1" kern="1200" dirty="0">
                <a:ln>
                  <a:solidFill>
                    <a:srgbClr val="FFFFCC"/>
                  </a:solidFill>
                </a:ln>
                <a:solidFill>
                  <a:srgbClr val="660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9891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8874" y="3086100"/>
            <a:ext cx="6988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Courier New" panose="02070309020205020404" pitchFamily="49" charset="0"/>
              <a:buChar char="o"/>
            </a:pPr>
            <a:r>
              <a:rPr lang="ru-RU" sz="5400" b="1" i="1" spc="50" dirty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Слышу – не </a:t>
            </a:r>
            <a:r>
              <a:rPr lang="ru-RU" sz="5400" b="1" i="1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слышу</a:t>
            </a:r>
            <a:endParaRPr lang="ru-RU" sz="5400" b="1" i="1" spc="50" dirty="0">
              <a:ln w="12700" cmpd="sng">
                <a:solidFill>
                  <a:srgbClr val="FFFFCC"/>
                </a:solidFill>
                <a:prstDash val="solid"/>
              </a:ln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8980" y="475595"/>
            <a:ext cx="620997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Игры, </a:t>
            </a:r>
          </a:p>
          <a:p>
            <a:pPr algn="ctr"/>
            <a:r>
              <a:rPr lang="ru-RU" sz="4800" b="1" cap="none" spc="50" dirty="0" smtClean="0">
                <a:ln w="12700" cmpd="sng">
                  <a:solidFill>
                    <a:srgbClr val="FFFFCC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которые играем Мы</a:t>
            </a:r>
            <a:endParaRPr lang="ru-RU" sz="4800" b="1" cap="none" spc="50" dirty="0">
              <a:ln w="12700" cmpd="sng">
                <a:solidFill>
                  <a:srgbClr val="FFFFCC"/>
                </a:solidFill>
                <a:prstDash val="solid"/>
              </a:ln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9707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8927" y="338435"/>
            <a:ext cx="77043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dirty="0">
                <a:ln w="31550" cmpd="sng">
                  <a:solidFill>
                    <a:srgbClr val="FFFFCC"/>
                  </a:solidFill>
                  <a:prstDash val="solid"/>
                </a:ln>
                <a:solidFill>
                  <a:srgbClr val="660404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Слышу – не </a:t>
            </a:r>
            <a:r>
              <a:rPr lang="ru-RU" sz="7200" b="1" i="1" dirty="0" smtClean="0">
                <a:ln w="31550" cmpd="sng">
                  <a:solidFill>
                    <a:srgbClr val="FFFFCC"/>
                  </a:solidFill>
                  <a:prstDash val="solid"/>
                </a:ln>
                <a:solidFill>
                  <a:srgbClr val="660404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слышу</a:t>
            </a:r>
            <a:endParaRPr lang="ru-RU" sz="7200" b="1" i="1" dirty="0">
              <a:ln w="31550" cmpd="sng">
                <a:solidFill>
                  <a:srgbClr val="FFFFCC"/>
                </a:solidFill>
                <a:prstDash val="solid"/>
              </a:ln>
              <a:solidFill>
                <a:srgbClr val="660404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819" y="1957859"/>
            <a:ext cx="3739962" cy="28049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099" y="3708361"/>
            <a:ext cx="3767498" cy="282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815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186</Words>
  <Application>Microsoft Office PowerPoint</Application>
  <PresentationFormat>Экран (4:3)</PresentationFormat>
  <Paragraphs>55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Использование игровой технологии на уроках английского языка в начальной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Марго</cp:lastModifiedBy>
  <cp:revision>47</cp:revision>
  <dcterms:created xsi:type="dcterms:W3CDTF">2014-11-21T11:00:06Z</dcterms:created>
  <dcterms:modified xsi:type="dcterms:W3CDTF">2017-10-17T19:16:30Z</dcterms:modified>
</cp:coreProperties>
</file>