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570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695AA-5580-4243-80F6-B16375849CD8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7644B-AE39-4CF1-B02C-48F4DC6BE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005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7644B-AE39-4CF1-B02C-48F4DC6BEA1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035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7644B-AE39-4CF1-B02C-48F4DC6BEA1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629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7644B-AE39-4CF1-B02C-48F4DC6BEA1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337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7644B-AE39-4CF1-B02C-48F4DC6BEA1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977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7644B-AE39-4CF1-B02C-48F4DC6BEA1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018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7644B-AE39-4CF1-B02C-48F4DC6BEA1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883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7644B-AE39-4CF1-B02C-48F4DC6BEA1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485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7644B-AE39-4CF1-B02C-48F4DC6BEA1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05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7644B-AE39-4CF1-B02C-48F4DC6BEA1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446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hyperlink" Target="http://ru.wikipedia.org/wiki/%D0%A4%D0%B0%D0%B9%D0%BB:Permennter-1568.pn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ciclogatto.files.wordpress.com/2008/10/libri.jpg" TargetMode="External"/><Relationship Id="rId3" Type="http://schemas.openxmlformats.org/officeDocument/2006/relationships/hyperlink" Target="http://f1.ff.38.storage.ngs.ru/683638d54c4fc4252b2bcf69d266432b/1f7c00da6934c37f3d7d339945_500_500_resize.jpg" TargetMode="External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0.jpeg"/><Relationship Id="rId5" Type="http://schemas.openxmlformats.org/officeDocument/2006/relationships/hyperlink" Target="http://kaz.barahla.net/images/photo/1/20110205/4195592/big/129689428218005900.jpg" TargetMode="External"/><Relationship Id="rId10" Type="http://schemas.openxmlformats.org/officeDocument/2006/relationships/hyperlink" Target="http://all-free2007.narod.ru/images/book.jpg" TargetMode="External"/><Relationship Id="rId4" Type="http://schemas.openxmlformats.org/officeDocument/2006/relationships/image" Target="../media/image16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5429264"/>
            <a:ext cx="5172052" cy="1214446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Автор: Фотиева Ольга Анатольевна – воспитатель МАДОУ «Детский сад № 12»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г.Усинска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643050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rgbClr val="FFFF00"/>
                </a:solidFill>
              </a:rPr>
              <a:t>История</a:t>
            </a:r>
            <a:r>
              <a:rPr lang="ru-RU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rgbClr val="FFFF00"/>
                </a:solidFill>
              </a:rPr>
              <a:t>бумаги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Picture 25" descr="7680bf713eb0"/>
          <p:cNvPicPr>
            <a:picLocks noChangeAspect="1" noChangeArrowheads="1"/>
          </p:cNvPicPr>
          <p:nvPr/>
        </p:nvPicPr>
        <p:blipFill>
          <a:blip r:embed="rId3">
            <a:lum bright="-20000"/>
          </a:blip>
          <a:srcRect/>
          <a:stretch>
            <a:fillRect/>
          </a:stretch>
        </p:blipFill>
        <p:spPr>
          <a:xfrm>
            <a:off x="357158" y="3286124"/>
            <a:ext cx="3395185" cy="3071834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im0-tub-ru.yandex.net/i?id=402319314-09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590800"/>
            <a:ext cx="3378200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8" descr="1303731310_008-12"/>
          <p:cNvPicPr>
            <a:picLocks noChangeAspect="1" noChangeArrowheads="1"/>
          </p:cNvPicPr>
          <p:nvPr/>
        </p:nvPicPr>
        <p:blipFill>
          <a:blip r:embed="rId4">
            <a:lum bright="-10000"/>
          </a:blip>
          <a:srcRect/>
          <a:stretch>
            <a:fillRect/>
          </a:stretch>
        </p:blipFill>
        <p:spPr>
          <a:xfrm>
            <a:off x="533400" y="914400"/>
            <a:ext cx="4332288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140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143000" y="838200"/>
            <a:ext cx="6553200" cy="538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01labgi0l12387050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33400" y="457200"/>
            <a:ext cx="3109913" cy="5218113"/>
          </a:xfrm>
          <a:prstGeom prst="rect">
            <a:avLst/>
          </a:prstGeom>
        </p:spPr>
      </p:pic>
      <p:pic>
        <p:nvPicPr>
          <p:cNvPr id="3" name="Picture 11" descr="800x600_Qlr5QoiOMkCd1KF2Ybeb"/>
          <p:cNvPicPr>
            <a:picLocks noChangeAspect="1" noChangeArrowheads="1"/>
          </p:cNvPicPr>
          <p:nvPr/>
        </p:nvPicPr>
        <p:blipFill>
          <a:blip r:embed="rId4">
            <a:lum bright="-20000"/>
          </a:blip>
          <a:srcRect/>
          <a:stretch>
            <a:fillRect/>
          </a:stretch>
        </p:blipFill>
        <p:spPr>
          <a:xfrm>
            <a:off x="3000364" y="3286124"/>
            <a:ext cx="5711825" cy="3124200"/>
          </a:xfrm>
          <a:prstGeom prst="rect">
            <a:avLst/>
          </a:prstGeom>
        </p:spPr>
      </p:pic>
      <p:pic>
        <p:nvPicPr>
          <p:cNvPr id="4" name="Picture 11" descr="http://www.xpomo.com/ruskolan/images/vozvr.jpg"/>
          <p:cNvPicPr>
            <a:picLocks noChangeAspect="1" noChangeArrowheads="1"/>
          </p:cNvPicPr>
          <p:nvPr/>
        </p:nvPicPr>
        <p:blipFill>
          <a:blip r:embed="rId5" cstate="email">
            <a:lum bright="-10000"/>
          </a:blip>
          <a:srcRect/>
          <a:stretch>
            <a:fillRect/>
          </a:stretch>
        </p:blipFill>
        <p:spPr bwMode="auto">
          <a:xfrm>
            <a:off x="4572000" y="457200"/>
            <a:ext cx="2381250" cy="25908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09600" y="685800"/>
            <a:ext cx="4056063" cy="5392738"/>
          </a:xfrm>
          <a:prstGeom prst="rect">
            <a:avLst/>
          </a:prstGeom>
        </p:spPr>
      </p:pic>
      <p:pic>
        <p:nvPicPr>
          <p:cNvPr id="3" name="Picture 5" descr="http://upload.wikimedia.org/wikipedia/commons/thumb/f/f1/Permennter-1568.png/250px-Permennter-1568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457200"/>
            <a:ext cx="2895600" cy="372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3" descr="lok_museum_perepleta_book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096000" y="4191000"/>
            <a:ext cx="1738313" cy="2187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hin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8596" y="500042"/>
            <a:ext cx="3932238" cy="4227513"/>
          </a:xfrm>
          <a:prstGeom prst="rect">
            <a:avLst/>
          </a:prstGeom>
        </p:spPr>
      </p:pic>
      <p:pic>
        <p:nvPicPr>
          <p:cNvPr id="3" name="Picture 10" descr="shutterstock_35813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786314" y="2500306"/>
            <a:ext cx="39624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Фиксики - Бумага _ Познавательные образовательные мультики для детей, школьников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5509" y="260648"/>
            <a:ext cx="8832982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88"/>
            <a:ext cx="9144000" cy="671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Картинка 8 из 16074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769938"/>
            <a:ext cx="3886200" cy="2659062"/>
          </a:xfrm>
          <a:prstGeom prst="rect">
            <a:avLst/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</p:pic>
      <p:pic>
        <p:nvPicPr>
          <p:cNvPr id="3" name="Picture 16" descr="Картинка 21 из 13314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762000"/>
            <a:ext cx="18859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http://pics.livejournal.com/loco_bird/pic/002510y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657600"/>
            <a:ext cx="2667000" cy="2506663"/>
          </a:xfrm>
          <a:prstGeom prst="rect">
            <a:avLst/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</p:pic>
      <p:pic>
        <p:nvPicPr>
          <p:cNvPr id="5" name="Picture 18" descr="Картинка 16 из 315404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81400" y="3886200"/>
            <a:ext cx="127793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2" descr="Картинка 121 из 156834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257800" y="3048000"/>
            <a:ext cx="3352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LAYERS_CUSTOMIZATION" val="UEsDBBQAAgAIAK1SKU7fwbQZ2AUAAFUWAAAdAAAAdW5pdmVyc2FsL2NvbW1vbl9tZXNzYWdlcy5sbmfNWF1PG0cUfY+U/7CyFKmVGpJUShRVfGhtD2aV9S7ZXQPph1aoIIQERorbKo82pA0VbaAoCEoDaWnVl/RhC3Yw+IO/MPMX+kt6751de22IdheE2gcj7+I5c++Zc8/cmcGRZ4sLyjezT0vzS8Wh1L2Buylltvjl0sx8cW4oVXBGbz9MKaWvposz0wtLxdmhVHEppYwM37wxuDBdnPt6em4Wvt+8oSiDi7OlEjyWhvGp+6zMzwylxtNuxsyPq8YTVzdzppvWcqlh/gtv8yPeFsu8zs8UfgqPTX7GPd6CF/XPn37w8YOHz+7df/Dh4B0fLA62nVd1PRJdIfD7d2NgG45l6i5MwHTXYFMOYL/iG4C/xbeSjTYLjq4ZDAB+g+Eb/GcAepsMYtxiEzB+D0Zvw+dV5OiCZTHDcW1dyzJXs13DdIgvnTksS6k0xLrCz0QZCKrCp8Hf8RqShK9b8LXN/xbf0j/rwGDb/62o4INYhu81+PuDAi8awO4JryqIIxlvie+4FxVj1syrmuFazHYsLeNopgFxbfBDWLq2KCv8GGDP5DwQQuNcAPJFDX4HccNvPJgUlxii9xTxI8LwJgUFIzC12kBkSJY6qRk51zFN3XaZkQ3eQGTbEM4hBFMWq0ASpV6GLxWAP/TlVUuIb6k2s0iznqhQlqeXQHCl8PfFCwwHYSg6ILKSNKIxLTemw8ehsF5DWGVYT8g5Gcw4w6X8A4SB1MvcYoCAYJkFgrftSdNCkW4i4ShAHK9gFZNcG5hdNSTgkCi996giam7NyJhQMhknPP8eYNCSA9IaP+mJIAowz2xbzTE3bU5B8RHYFj9IMsp8hKvKd5OMecJs6VNRgwx1QsupWHToDkENkjVsijUF+URD8Im/uPKXJRNY8UgN/qImvqdSQ75qIW8QawPJIrLZ4wLoQVN1ss0OTBBZq9eRPIqrjpV4cWwywLJYB+GcipXIaMBwMyyLkn5c0D51R1VNZ1kXNJ41J11HbgdEVKtL0CqEWVdI66B434c6FMDvbvl2bGTZ1C1FWlUtHtcIA6UgVsRLoLielNy+dHp2g76sgp2BdF/ztwBPZoPf/NU96XH+CzeM4/OOGZOby+SDdXt9yQDxFYJZDUmPn6DbXkdWdoYZqqWZEcKTOoF+h4TXF+J5+ikbj2z56H8qz07il5XoJVSZhJbLppJYnUkFef1p2XJ/Tmu4m/0E2ICLO654jk1jfAAGbR+4Oru9OD2/EH+YZoyaxFkbTB3TqGLDE90xdREMMwDZQ92CwqH4n+O2QDuI3z22ZcvYM0d0H9WdZQJYNal5qSPPF+N58fEmWdrWHHl68NBxooaSI8rF7ZXbXjKT/ihopd6RXiDyGvbTvlp97/OdFIav4LGrx0kjRRVq/Xu6GEdzdEbNDwmMTiUv5OkEPahFIddhvpjNHcxTyLOAU9ljnHdU5EV2zzjJISRzjHRheeF0sqZinkFEpUseVu8RUt2UvHJv5CoB+9y86Tm5haLrC0a8jJqs41NX0EzYa65fNzZTrcyYm1GNDJNHn2X/iOfFHApWgBzrju3qaprJJhOXGW8Kqr7UTvwNsBV4Jkoh5gTy2J5loypMEpD5BqbAE+PpP+U/Y+L0R/krnCK2+e9wZPyLH8Bp+YC/VQB3n+9AArt845NEuOCHuDuxDv5ndMxt0m5/yutfRKE5aroXgK4nXuNRB6LZiTPcvx0JrUPsOxJHgyLpvT/YpOWiMmuLdTqNYDGT8poXHBg7XSBp8P03CjWFnOiYNupV/L8iob3gwgLPugPREUP1+uJQHUfNjOWhwG1aWDSHFSiIilhLApNXrUewTdDJG3B2IPIKZgaF1ZR5oLf1XVVE79fhKWiF/SuQjjaSAHRvwPapWUX7aASGngTo6u0A8uRo466azdLFIWDsYvsMKK3A+/27hSrZfyhWfNkI3y+ih/XdMMadPzOmGrDd/RchUIcS+Dw4oXwO6s/vjQ6D9qUXrfNUogvgwTuh++B/AVBLAwQUAAIACACtUilONPF2dQUEAAC1DwAAJwAAAHVuaXZlcnNhbC9mbGFzaF9wdWJsaXNoaW5nX3NldHRpbmdzLnhtbNVX3U4bRxS+91OMtspd44WUNAStjSJ+VFRCUOxI7RUa7w54lP2xdsch9MoEtaEiSqIoqFKrtGover0N3sYE7L7CzCv0SXrO/hibuNaWmCgVWuydOec73znzzfiMMf/QsckD5gfcc0vadHFKI8w1PYu7WyXtXnX56qxGAkFdi9qey0qa62lkvlwwGs2azYN6hQkBpgEBGDeYa4iSVheiMafr29vbRR40fJz17KYA/KBoeo7e8FnAXMF8vWHTHfgQOw0WaClCDgB4HM9N3cqFAiFGgnTbs5o2I9wC5i7HpKi9bNOgrumJWY2a97d8r+laC57t+cTfqpW0T2Zv4V9mk0Atcoe5WJOgDIM4LOaoZXFkQe0K/4aROuNbdaB7Y0Yj29wS9ZJ2bQZRwFp/FyXGTlKniLLgQQ1ckcI7TFCLCpq8JvEEeyiCbCAZsnZc6nCzCjME8y9pi9WNL75eX7q7urL25Ub1zp3V6sp6QiL20YdxDH04kAGEvKZvsn4cgwpBzTrwBp9NagfM0AeHMrNNzx0ih++k5tlQ+9gLZOTUmLVGHTawGpX73F0Gy2mNbEIi9k5Ju+VzamuEC2pzs+8cNGuB4CJe9eVBSwJYIE9Gble0s/BJdcw69QM2SCubCbDmZlm+UAdEfSt76pHswBMR+Vr25Bt4/pBd+P8ah9UTIv9SLbDaladoq1rJQASWkeyCY6i+kx3ZIWo3m/kT/CN5JHsEfCK1i0bzcfnT2P/K6RX4QXykJduAeooYb2QIZCLVUvspJaSLsJ+eRWxDAuoxfD2FMTSGr8eYGgEyIZFtcN9DTvIYmMoTwDyW7WIuVi/liXrWh03JhRkwIHWhEAdDwCQuwflU1B5YIMw+VjitbEozyymBPUOCvK5UVlcWlzZW1haXvrrygSmPqf5kmKIMMXKms32Ay18NkixwhErrgQyiRMnnJIvDSBxhIpDCnnqqvocEowFkdVCcpETjuRDAe/LoI5Dpf1Xm+IQuX6MXkOXkCfalmSgJliWW5kRL9eEFnJU9Pnva8JxgWODQweGRxR7DJl2jNpq9BZ8u/BqE+aubJ+lHyFE9QXhUC1pEkH2UnmEXqcGvZw4Zh+5womHMoAMrG45mkVBpqWeQ+1u1lyvu1PS1z2auf35j9uZcUf+79fvVsU5pg7NuU+5mHc7C2Ban3+a8++tv6NiVjG5ShN/8SHuUV/K5/AGelzmV/Vz+JA/lYV7rnAf+ofwtl+XP8sdcdr8Mbb2BLutcU6We5gx7BL5hvIMfJzsZd1M3Ppc6cGqlHdokFXoBlb1XK5xI9HJUdok5v8/O+t+knLz1b1VD1yhDH3nPwxmHu9yBQtjcYv3LYfn6zBRczEZOFQqANnzVLhf+AVBLAwQUAAIACACtUilO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K1SKU52feNR1gMAAMYOAAAmAAAAdW5pdmVyc2FsL2h0bWxfcHVibGlzaGluZ19zZXR0aW5ncy54bWzNV1FPG0cQfvevWF2Ut8YXUtoQdDaKgCioNEHFkdontNwt9qnrPetuXUKfTFAbKqIkioIqtUqr9qHP1+BrTMDuX9j9C/0lnbm9M5hQ64ocFKHFvtmZb76Z+24958w9bHLyDQsjPxAVa6p83SJMuIHni3rFelC7c23GIpGkwqM8EKxiicAic9WS02qvcz9qrDIpwTUiACOi2ZasWA0pW7O2vbm5WfajVoi7AW9LwI/KbtC0WyGLmJAstFucbsGH3GqxyMoQCgDAagYiC6uWSoQ4BunzwGtzRnwPmAsfi6L8rmxyyzZe69T9uh4GbeHNBzwISVhfr1hXZm7jX+5jkBb8JhPYkqgKRjTLWep5PpKgfNX/lpEG8+sNYHtz2iKbvicbFevGNKKAt/0uSoptKqeIMh9AC4TM4JtMUo9Kai5NPskeyig3GJO3JWjTd2uwQ7D8irVQW7v71criF8tL9z5bq92/v1xbWjEk0hh7FMexRxM5QChohy4b5nGolNRtAG+I2aA8Yo592pS7bQRihBxek/WAQ+vTKItsAFO+VbFuhz7lFvEl5b473JU0rDN5x+dQA8ZOlTeEtE4ATb1ug4YRO50o34mwi25VvdB7RH+nBvqR6sFKiHqtBuoNrD9VH/6/RrN+QtTfugNe2+oYfXXHGBLwTFQfAmP9veqpHtHb+c5fEJ+oAzUgEJPobXSaSxua5f5PTq8gDvIjLdUF1GPEeKNiIJPojt7NKCFdhP3oJGMXCtCP4esx2NAZvh5iaQTIxER1IXwHOalDYKqOAPNQdcuFWL1UR/rZEDYjF+fAgNSHRuyNAJO0BWdL0TvggTC72OGssxnNvCYDe4IEdV1dXV5aWFxburew+OXVS6Y8pvuTYYoyxMy5znYBrng3iLnBCSptADJIjJLPSBbNSBxhEpDCjn6qf4ACk1PIeq88SYmmezGAD9TBByDT/6vM8QW9f41eQJaTJziUplES3JZUmhNt1eULOG97evZ0YR1hWuDQQ/O5zR7DJrtHXXR7CzF9+DWIi3e3SNGPkKN+gvCoFvRIoPokO8Mu0oPfTgJyDv3RQuOUQQ/ubHw+C0Olo59B7W/1TqG816dufDz9yac3Z27Nlu1/On9cGxuUjSwrnPoin1nmxw4tw8Hl3V9/x8ZZ4fyxQ4btS5s6Xqnn6kdYLwtq9bn6We2r/aLeBY/wffV7Ic9f1E+F/H4deZhOzU1nxiT9tGDaA4iN02fysXk28fnopydND86hbOaapOYuoJvx46pR1YR08x6rGKv+D7cIczV8Oxl5HXHsc9+XSmAfffeslv4FUEsDBBQAAgAIAK1SKU5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K1SKU4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K1SKU7YJba9dAAAAHUAAAAcAAAAdW5pdmVyc2FsL2xvY2FsX3NldHRpbmdzLnhtbLOxr8jNUShLLSrOzM+zVTLUM1BSSM1Lzk/JzEu3VQoNcdO1UFIoLknMS0nMyc9LtVXKy1dSsLfjssnJT07MCU4tKQEqLFYoyEmsTC0KSc0FMkpS/RJzgSovzL/YcGHrhe1AvPdi04UNF9su7LjYr6RvxwUAUEsDBBQAAgAIADu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K1SKU6whyP0bAEAAPcCAAApAAAAdW5pdmVyc2FsL3NraW5fY3VzdG9taXphdGlvbl9zZXR0aW5ncy54bWyNUttKJDEQffcrgj8wSSq3hnYgt5Z5UdEBn5vp7NKsppdOxGXJx5t2dxhHRzT1VHVOnaIqp02/xmifUp4ex799Hqd4F3Ie48+0PkOo3U0P03wzhxRyWh0q92McpudN/DEttVpNuY9DPw92QdMao+71ISW1cqpmzDCKJPPUK+Q8txVrwDVgK+Yose3qncQ/3TnsQsynVdvVEfqxYRNTmPMmDuHPGo7Zb6HjDS7nfhgrL60FW6LspxbHlkCMcMl9oRoABLLcEYeLlI3UBHnMOIZiFAUKiHBOGlGIpBxq1jWiqjDfCMQkY9QV6mntRlobR22R0BCi6zSvGlu6zkiMESEEmCtcQGcwqmyoGhrUckBwYEAUbTRRgDrbmY4V77ywHCnqBcaFGQMYH4572O7tuQ7Vb6+zP+cXgie/4CS6eGt1wlzt7mmeK3kbHn8/9Dmgcbg4v7n1d/5qq7eb66vz/7589fCetZi1bv2pt18AUEsDBBQAAgAIALBSKU4/nnzkPg0AAAwaAAAXAAAAdW5pdmVyc2FsL3VuaXZlcnNhbC5wbmftWWtUU1cWvjQWrRXQOhYxSFDbMjNVKBUSATGtRdAqD0UFeSopYngEIoQYIERLFaxg2qqgQEh9gRAgRSBgAoEZIVhTE5GEACEJNUIgAQKEEEJec+lj1pr5N2v+8uPeu/Y93z3fXnvvb5+91r0aEhRgs3bLWgAAbA4d9DsGABAoALxVuMYafJP3/OEV8GGVfixgP1DPc5wAjVUJnwd+DgAN5HeNZ94G7XfSDp5KBwDbp8uXVU/qo68AwOHuIb/Pj1+ImZIEXvtqVNIzSwhkA7EXxZ+9v61sJOjr+iPOl1bZbGOuub/+u1VXum5t274BsX1/1KNzn91eb+33Ae9shvN3dyh2vS91Jrf0OzS+kcasoZFQeJGiM19Znx5EqQm1SyfSgrRRXqWVwUjT/Hh/XWQAjDjf+7wIigB96t8yFbL1qK97sKyL40LNeVW/DgB+qlN+614XJ+dRfKa+BjGsGnZ4N8c+NqfXFbTSIoQOYcqBGsxHANCJPpEQpR/Jsxu6A65UnaBgH5ZZgRu4NYB3vwIbAHDenwyubIiDAEDBejBcn30zANrbu8CYrd8GB4CLa1agK9AV6Ap0BboCXYGuQFegK9AV6Ar0/4CG7TNMNu4AVxo/+h+3Kgjt5khYeHIMUSu8r6jInh4P61gS9pJJRnl6VX1YdAezAkdkia2AtDVjDZEIDDNZmVmMtOj5PkWQpMGIhFpZ9EJ8aMturxipFxwjYxPnNVRLW/tjxYloGVMqmbICWn/BSNsIGJkjG5boGG74UYxojBi7V4TlH/P1ZwwGs4a84DEXfr28sLYCj2tniRvpJTFZ6IdlLfN9VPP8+H3yPqbC2CLLNYwjOvQvnsPMM/nZYzc0ug6LqYxoGUqiby1DyNyah/emntQNhk9TLUZFA0FuTFGLcOTvGwc4h7i+WkEoNFXBHsMLea9hvtSYt8prpcm+b15uzrUYZC2GhJPcDJXTD1m15VrovE8P58Au9rLngwE2Q04XRi4JgfqyjvmZp3ay9JjLX1JiIeK5l1/Y1QWVcL8/amBvv7+gR5F9FwLTBBdzh+1HWTLT9FBIrVbZ1F83ymnLihIA7LEiqgLnI0G92cloQD9h1uH02vB6vSYr4UPT1XPRjGA3q+s0RFx9TPsQG+N0DwN7wcTZHvU9y5sLbKOg7rOO2R/AZwfRrBM8x2l9W9pw3F8SfxyyWaWiTBIuhpU0vxht6BhSazrbpUJ65yNqCWRuLZdJVyrWdmGpReEOXKH8TM6rE3k6fWjBaljOTzbFZ0BPmsSPxJ/kSpuiJGOzF4K6OaZFPw/txIedB05QjZn0kvwacUAjhvLFCTIFA6NcGdjzENv6MwMbkickdLZeD4ZPU5nBxbpom+eqDIdLWs2i4O7Xp9ctJL3cV/w3+WwIRD9a9RetodKQ+TsTVYXNenV+h/eYhje0TDT7G1GPFE+/lV8rDv6NyFJZIdQhujgVnE56GYKGv67AF/t4dm5VV9wQSfA74MUQ9RLB67QbSn8m6myL8VCeHkwvsaVh6rxLdAcxg9/zDUYM5FfaXpr1LcrGGRL769KfKdNqMMipL5Mn0euMTELj6OnUk5BfSt08punTbAMcjKxxO5whSoGOvFy8l04Xhy07EkaybhWHsdZDs7dAOjDSkHxObWTl/vvXb6mvC11otpdLIalmnj8FaXvr7xo8/Gyzcc+66kJ1qIAgf3wlUDY4ML95EA8Vu7rAAVc2XkqoIhL9ksv7tSqR2NRcl7oLXtzH0Cz0SiqIKRuhm95TmR+cszndY5+eP+r8XeEQ33PcSRcosd/x18RPYnWHu0fW/HMDDOdtParxxnlpnNnWixpvrpVl8kHPMzTjKJkbXc8lXCsSxZLafUl9SftbUi5+8b2ZS7KPbuGflXhPWuxh3ZyKxBG4NVa10+6MA+fX0MMu0U4JVQu4rZXH/aMKCZ6dMI2y7xus2fj27IbtqCd6NvRMiEI0UXkpR6KW6EfB5HEdrRpf4Ab/stegrCCrBNeGkOZZcjPfhFOULEc8jopMj0ydMU4Ek7wzpakkg1iox3lTYy0xGVw7VPvdYtX2Rzy6HkfgEuLZhYPM0eBXU42nWniHOOzx2shMSW5kPbJwFJGSNByAomaOpUwlUtWpBTbO9dn7MpXdc33BSJN6t0Uquqxv6gMztV7QoJWoXjMSaxBZY5rEixF9539ckmar63h0tNcMafRWmNlHsThv1PBhkfX90NBo6d7UcMQueUKkJLcMpyp/UM9lop9MVppO9gfKcweb6rCwIoSKiZb2o8sXDNA4SIGqgvy0Ev1kOGdogmGTNthuMRumkl67Jg7B4WOIy/2Xn+3m721capei6WjCYPpNwSiOmiPwoCPq+YTCIgKy0MrSFjXYJHt+m6OWP+7ZN85obsKIEx46JUnYYr9kACvRYAc8ivQSdJUY3hmPf59ErKmMX1/4D9Pe1q2zIQ1pCh7lFoHy8NuC0mJqjCDLc9GpBGG7qVSYcSoOVWaCV84aQJ6sWpwBs7HBqgvH7znT5zGGr6KAySiJ1mW10gL79ra2Y+UcZdu3BbMTXXPrq+/2Gxbl5DDIyOyhgGpqUpbmBSKsIyxDcB6V65B/iqIb2LwBeyw5uVHG8ciNtYdKPBZ+Hlg4X6qTs5nElqsDAyNP7ZB7lyTq3JasTr6yrVRUBxmmZe+zLat07/CZyhBbt04yRU+jhcfzzFtu2mqnswNRzr5v/WjN02bblPd4a+JtUCZvyup+7hd1zILNENWGD1TF4gMtarBGXRxEaDaxGZm4pSOVtcwPM5zeicilm04pXnDYtdSkCB71Tz/OHT8ogMh7A2C+WUsTVeQK4sIgKlfPjXXynXu2gxbvt7q89j+d4r0mvUuvtn6oIYD+xKHMFd3na9x726Y/sR7yLLLC2jSx0PsEiclJyazynoHN1PBfRNULqEC5LkUnBrOnikNJXQ5zU6jNf0S7YYZOMqnGZ3tgsW8fOKH0FtVHR+4K5fZ7S+KtYv+7bGY50N/KxvtvcI7LpubhkHyk0EPqRb+kvbCatBl7NG8UO9A7J9E3HGlXxaoy8hY1m6HyLL5COHWHLz7bccu9SMZHJQtQdWJ8WUHR5aU3r12Q+kPQzZQIRv+E67uLEbqcyULSQY4HH9pB7gtalv7McDq/mX5NXINel5jvBefodhZzjzsKjudNLxEdt3vGxa2rScrdJT7gV/05PnDTx3JFqfLTK+7n6FxH6g+T98SpYPsLHBPDY/kbnLUauKGuuFrv+eIuwxVefPekf5OA77lLUdI32XjKl8M0Zb7X4F5teVlrS1bei7uhJlkMAW4dxrlemXkB4XrbPjYHi2t1VAmvhepyBg/ocqKqYo70vItDkCT6h2DZb2vN1k0jqGvL/W38FfjBw8S1RxUi9IHPTFHyCsKdY+7HNEpt9qruNXml/o6CtgiM/ueA6qdXE2O6v6S4rp55unnEDRUP/U3QycdCETNu8oVUsHg/5Y76f1NoiDdKHbgCNKJjciMUJxOiasWpLhugN5Ze44kBKL+uELsrLdKspIe5MTxLt1sudr5rY3BT3ileB+biC1Cc8fagQG/M2h1DpP7RUbHvW2QcwifWPZK22Wkz4WrRFvtMjdJYyiTY9y73dSKjCOzrbBvJ1B3TTD4yyveC4rtHQ1G2Qao2wp2l8IlsmUHqy8W6Z+QlXVdVuLHGK8jvSBhWtj/T6Owh9r6YD7TTxrnQ4jNtLFIpfoJl8lT1Dz6oDyAq+15AqWtxGtdS+5gLdyWx4vegN/JhuYvhfjcxaRHFXKLCR4YukRtV1iJHkW9sZq8vbCMzBeJYSgujM+jf59f/eaARlU35wTZxqO1w21BE61jrtP7xtWn97ZfLB98wm5hNV6dGnZSwS3EqR2YZIpVhSLSPQ73a6n+iZ3jX6iquOmVPoTLuTxYs0txLSwHltccPV0jURRCeMU0eqn6vr9RtmiAWNfND+Edal2SWW4Fl1I2kP3s6AummENl3qYJHeJBw1+uYtN+DjGtL0JXvPWxwCl2bNjhMFkmvPfh94sAVWyqnHaH2WtSTFKk2RyfBh0Fo8UfK36xGLv6jF2ZZ7Ml05uoXRB1mbcUlzx7TeAAykerGOkh6EFsSLR4HtfdswWRBuF5LMStUjYvUAbe8PjNpi2oS3LP5h5ZdTVTTZIKLWf1r4x9ConpP754lx0SPnXIEfXHQmzkihsPqpQ/+qhmT8BqwG2BNrMnWyBZMHZs1++ZGMAPrHsXKTGk+sitSlVHyNjCTQkN8Zeu1h7F1tVPWbWFKcBuhJT35psDn5jtVBFHj67vsjqP5ZMHEpx65JlUs3datmrAfAuxRu74amNo55W3bRF0yPSaDQ/jdC/IixEkLMdd0aPgUJUzDxIHTOf3qf83wrXN6BbVlN2gH0bzlz8EhWJ35798SfJK5j7cKAPbUKQs/DrAg9RngJ3s+Ftp71sXdrwT1+Th6PQCcjhRuQi19BE9cUtLo19mLr69lfghS4Wp21LiYEVu3mmA/neR3+Tv76EAW4NCBIL/6/ae//hdQSwMEFAACAAgAsFIpTmp9wY1LAAAAagAAABsAAAB1bml2ZXJzYWwvdW5pdmVyc2FsLnBuZy54bWyzsa/IzVEoSy0qzszPs1Uy1DNQsrfj5bIpKEoty0wtV6gAigEFIUBJoRLINUJwyzNTSjJslczNkZRkpGamZ5TYKpmaW8AF9YFGAgBQSwECAAAUAAIACACtUilO38G0GdgFAABVFgAAHQAAAAAAAAABAAAAAAAAAAAAdW5pdmVyc2FsL2NvbW1vbl9tZXNzYWdlcy5sbmdQSwECAAAUAAIACACtUilONPF2dQUEAAC1DwAAJwAAAAAAAAABAAAAAAATBgAAdW5pdmVyc2FsL2ZsYXNoX3B1Ymxpc2hpbmdfc2V0dGluZ3MueG1sUEsBAgAAFAACAAgArVIpTrX8CWS6AgAAVQoAACEAAAAAAAAAAQAAAAAAXQoAAHVuaXZlcnNhbC9mbGFzaF9za2luX3NldHRpbmdzLnhtbFBLAQIAABQAAgAIAK1SKU52feNR1gMAAMYOAAAmAAAAAAAAAAEAAAAAAFYNAAB1bml2ZXJzYWwvaHRtbF9wdWJsaXNoaW5nX3NldHRpbmdzLnhtbFBLAQIAABQAAgAIAK1SKU5ocVKRmgEAAB8GAAAfAAAAAAAAAAEAAAAAAHARAAB1bml2ZXJzYWwvaHRtbF9za2luX3NldHRpbmdzLmpzUEsBAgAAFAACAAgArVIpTj08L9HBAAAA5QEAABoAAAAAAAAAAQAAAAAARxMAAHVuaXZlcnNhbC9pMThuX3ByZXNldHMueG1sUEsBAgAAFAACAAgArVIpTtgltr10AAAAdQAAABwAAAAAAAAAAQAAAAAAQBQAAHVuaXZlcnNhbC9sb2NhbF9zZXR0aW5ncy54bWxQSwECAAAUAAIACAA7lFdHI7RO+/sCAACwCAAAFAAAAAAAAAABAAAAAADuFAAAdW5pdmVyc2FsL3BsYXllci54bWxQSwECAAAUAAIACACtUilOsIcj9GwBAAD3AgAAKQAAAAAAAAABAAAAAAAbGAAAdW5pdmVyc2FsL3NraW5fY3VzdG9taXphdGlvbl9zZXR0aW5ncy54bWxQSwECAAAUAAIACACwUilOP5585D4NAAAMGgAAFwAAAAAAAAAAAAAAAADOGQAAdW5pdmVyc2FsL3VuaXZlcnNhbC5wbmdQSwECAAAUAAIACACwUilOan3BjUsAAABqAAAAGwAAAAAAAAABAAAAAABBJwAAdW5pdmVyc2FsL3VuaXZlcnNhbC5wbmcueG1sUEsFBgAAAAALAAsASQMAAMUnAAAAAA=="/>
  <p:tag name="ISPRING_ULTRA_SCORM_COURSE_ID" val="F87BA483-D25C-43BA-A64A-BA793036774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Каталог"/>
  <p:tag name="ISPRINGCLOUDFOLDERID" val="0"/>
  <p:tag name="ISPRINGCLOUDFOLDERPATH" val="Каталог"/>
  <p:tag name="ISPRING_PRESENTATION_TITLE" val="история бумаги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35</TotalTime>
  <Words>24</Words>
  <Application>Microsoft Office PowerPoint</Application>
  <PresentationFormat>Экран (4:3)</PresentationFormat>
  <Paragraphs>12</Paragraphs>
  <Slides>9</Slides>
  <Notes>9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 История бумаги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бумаги</dc:title>
  <dc:creator>Елена</dc:creator>
  <cp:lastModifiedBy>Елена</cp:lastModifiedBy>
  <cp:revision>9</cp:revision>
  <dcterms:modified xsi:type="dcterms:W3CDTF">2019-01-09T08:50:45Z</dcterms:modified>
</cp:coreProperties>
</file>