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</p:sldMasterIdLst>
  <p:sldIdLst>
    <p:sldId id="264" r:id="rId2"/>
    <p:sldId id="256" r:id="rId3"/>
    <p:sldId id="259" r:id="rId4"/>
    <p:sldId id="260" r:id="rId5"/>
    <p:sldId id="261" r:id="rId6"/>
    <p:sldId id="262" r:id="rId7"/>
    <p:sldId id="257" r:id="rId8"/>
    <p:sldId id="258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54" y="5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5CF85-AF0F-400A-88F7-35BF6F178960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DBC22-03D2-4604-94E9-0C23452D2CB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2907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5CF85-AF0F-400A-88F7-35BF6F178960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DBC22-03D2-4604-94E9-0C23452D2C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111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5CF85-AF0F-400A-88F7-35BF6F178960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DBC22-03D2-4604-94E9-0C23452D2C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8433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5CF85-AF0F-400A-88F7-35BF6F178960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DBC22-03D2-4604-94E9-0C23452D2CB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268883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5CF85-AF0F-400A-88F7-35BF6F178960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DBC22-03D2-4604-94E9-0C23452D2C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4074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5CF85-AF0F-400A-88F7-35BF6F178960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DBC22-03D2-4604-94E9-0C23452D2CB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572015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5CF85-AF0F-400A-88F7-35BF6F178960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DBC22-03D2-4604-94E9-0C23452D2C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4031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5CF85-AF0F-400A-88F7-35BF6F178960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DBC22-03D2-4604-94E9-0C23452D2C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1672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5CF85-AF0F-400A-88F7-35BF6F178960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DBC22-03D2-4604-94E9-0C23452D2C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781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5CF85-AF0F-400A-88F7-35BF6F178960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DBC22-03D2-4604-94E9-0C23452D2C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328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5CF85-AF0F-400A-88F7-35BF6F178960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DBC22-03D2-4604-94E9-0C23452D2C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136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5CF85-AF0F-400A-88F7-35BF6F178960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DBC22-03D2-4604-94E9-0C23452D2C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389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5CF85-AF0F-400A-88F7-35BF6F178960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DBC22-03D2-4604-94E9-0C23452D2C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508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5CF85-AF0F-400A-88F7-35BF6F178960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DBC22-03D2-4604-94E9-0C23452D2C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355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5CF85-AF0F-400A-88F7-35BF6F178960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DBC22-03D2-4604-94E9-0C23452D2C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7000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5CF85-AF0F-400A-88F7-35BF6F178960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DBC22-03D2-4604-94E9-0C23452D2C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269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5CF85-AF0F-400A-88F7-35BF6F178960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DBC22-03D2-4604-94E9-0C23452D2C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708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1E5CF85-AF0F-400A-88F7-35BF6F178960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95DBC22-03D2-4604-94E9-0C23452D2C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281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  <p:sldLayoutId id="2147483732" r:id="rId13"/>
    <p:sldLayoutId id="2147483733" r:id="rId14"/>
    <p:sldLayoutId id="2147483734" r:id="rId15"/>
    <p:sldLayoutId id="2147483735" r:id="rId16"/>
    <p:sldLayoutId id="214748373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25061" y="1863970"/>
            <a:ext cx="988255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7030A0"/>
                </a:solidFill>
              </a:rPr>
              <a:t>Тема урока</a:t>
            </a:r>
            <a:r>
              <a:rPr lang="en-US" sz="4000" dirty="0" smtClean="0">
                <a:solidFill>
                  <a:srgbClr val="7030A0"/>
                </a:solidFill>
              </a:rPr>
              <a:t>: </a:t>
            </a:r>
            <a:r>
              <a:rPr lang="ru-RU" sz="4000" dirty="0" smtClean="0">
                <a:solidFill>
                  <a:srgbClr val="7030A0"/>
                </a:solidFill>
              </a:rPr>
              <a:t>«Города России»</a:t>
            </a:r>
          </a:p>
          <a:p>
            <a:pPr algn="ctr"/>
            <a:r>
              <a:rPr lang="ru-RU" sz="4000" dirty="0" smtClean="0">
                <a:solidFill>
                  <a:srgbClr val="7030A0"/>
                </a:solidFill>
              </a:rPr>
              <a:t>2 класс </a:t>
            </a:r>
          </a:p>
          <a:p>
            <a:pPr algn="ctr"/>
            <a:r>
              <a:rPr lang="ru-RU" sz="4000" dirty="0" smtClean="0">
                <a:solidFill>
                  <a:srgbClr val="7030A0"/>
                </a:solidFill>
              </a:rPr>
              <a:t>УМК « Начальная школа </a:t>
            </a:r>
            <a:r>
              <a:rPr lang="en-US" sz="4000" dirty="0" smtClean="0">
                <a:solidFill>
                  <a:srgbClr val="7030A0"/>
                </a:solidFill>
              </a:rPr>
              <a:t>XXI</a:t>
            </a:r>
            <a:r>
              <a:rPr lang="ru-RU" sz="4000" dirty="0" smtClean="0">
                <a:solidFill>
                  <a:srgbClr val="7030A0"/>
                </a:solidFill>
              </a:rPr>
              <a:t> века»</a:t>
            </a: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05354" y="199292"/>
            <a:ext cx="8721969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>
                <a:solidFill>
                  <a:srgbClr val="FF0000"/>
                </a:solidFill>
              </a:rPr>
              <a:t>ГБОУ школа №202 Фрунзенского района </a:t>
            </a:r>
            <a:endParaRPr lang="ru-RU" sz="2800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2800" i="1" dirty="0">
                <a:solidFill>
                  <a:srgbClr val="FF0000"/>
                </a:solidFill>
              </a:rPr>
              <a:t>г</a:t>
            </a:r>
            <a:r>
              <a:rPr lang="ru-RU" sz="2800" i="1" dirty="0" smtClean="0">
                <a:solidFill>
                  <a:srgbClr val="FF0000"/>
                </a:solidFill>
              </a:rPr>
              <a:t>орода Санкт-Петербурга </a:t>
            </a:r>
            <a:endParaRPr lang="ru-RU" sz="2800" i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988061" y="5042118"/>
            <a:ext cx="26963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</a:rPr>
              <a:t>Учитель начальных классов Ильина Е.В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3264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russia-karta.ru/region/russia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063" y="88532"/>
            <a:ext cx="11910646" cy="6769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Блок-схема: узел 4"/>
          <p:cNvSpPr/>
          <p:nvPr/>
        </p:nvSpPr>
        <p:spPr>
          <a:xfrm>
            <a:off x="1090246" y="3704492"/>
            <a:ext cx="199291" cy="164123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017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¡ÐµÑÐ³Ð¸ÐµÐ²Ð° ÐÐ°Ð²ÑÐ°, Ð¡ÐµÑÐ³Ð¸ÐµÐ² ÐÐ¾ÑÐ°Ð´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9268" y="890955"/>
            <a:ext cx="9316671" cy="5869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01969" y="82062"/>
            <a:ext cx="9964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Троице –Сергиева лавра в Сергиеве Посаде 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932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63969" y="0"/>
            <a:ext cx="82647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Переславль –Залесский .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2050" name="Picture 2" descr="ÐÐ°ÑÑÐ¸Ð½ÐºÐ¸ Ð¿Ð¾ Ð·Ð°Ð¿ÑÐ¾ÑÑ Ð¿ÐµÑÐµÑÐ»Ð°Ð²Ð»Ñ Ð·Ð°Ð»ÐµÑÑÐºÐ¸Ð¹ Ð±Ð¾ÑÐ¸Ðº Ð¿ÐµÑÑ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1477" y="987057"/>
            <a:ext cx="5212618" cy="4416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606" y="987057"/>
            <a:ext cx="4686055" cy="4416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309446" y="5709138"/>
            <a:ext cx="74324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Музей « Ботик Петра»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464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631" y="293077"/>
            <a:ext cx="67290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Ярославль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3074" name="Picture 2" descr="ÐÐ°ÑÑÐ¸Ð½ÐºÐ¸ Ð¿Ð¾ Ð·Ð°Ð¿ÑÐ¾ÑÑ ÑÑÐ¾ÑÐ»Ð°Ð²Ð»Ñ ÑÐµÐ°ÑÑ Ð¸Ð¼ Ð²Ð¾Ð»ÐºÐ¾Ð²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3701" y="965912"/>
            <a:ext cx="8872905" cy="4965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13538" y="6107723"/>
            <a:ext cx="61428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Театр имени Фёдора Волкова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7394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43199" y="0"/>
            <a:ext cx="67407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</a:rPr>
              <a:t>К</a:t>
            </a:r>
            <a:r>
              <a:rPr lang="ru-RU" sz="3600" dirty="0" smtClean="0">
                <a:solidFill>
                  <a:srgbClr val="FF0000"/>
                </a:solidFill>
              </a:rPr>
              <a:t>острома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098" name="Picture 2" descr="ÐÐ°ÑÑÐ¸Ð½ÐºÐ¸ Ð¿Ð¾ Ð·Ð°Ð¿ÑÐ¾ÑÑ ÐºÐ¾ÑÑÑÐ¾Ð¼Ð° Ð¸Ð¿Ð°ÑÑÐµÐ²ÑÐºÐ¸Ð¹ Ð¼Ð¾Ð½Ð°ÑÑÑÑÑ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8123" y="525462"/>
            <a:ext cx="8897815" cy="5394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315307" y="6146677"/>
            <a:ext cx="76434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err="1" smtClean="0">
                <a:solidFill>
                  <a:srgbClr val="FF0000"/>
                </a:solidFill>
              </a:rPr>
              <a:t>Ипатьевский</a:t>
            </a:r>
            <a:r>
              <a:rPr lang="ru-RU" sz="2800" dirty="0" smtClean="0">
                <a:solidFill>
                  <a:srgbClr val="FF0000"/>
                </a:solidFill>
              </a:rPr>
              <a:t> монастырь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961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82462" y="175846"/>
            <a:ext cx="52167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Суздаль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122" name="Picture 2" descr="ÐÐ°ÑÑÐ¸Ð½ÐºÐ¸ Ð¿Ð¾ Ð·Ð°Ð¿ÑÐ¾ÑÑ ÑÑÐ·Ð´Ð°Ð»Ñ Ð¼ÑÐ·ÐµÐ¹ Ð·Ð°Ð¿Ð¾Ð²ÐµÐ´Ð½Ð¸Ð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9169" y="945288"/>
            <a:ext cx="8135815" cy="501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57754" y="6189785"/>
            <a:ext cx="7104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Музей -заповедник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3342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02523" y="-140677"/>
            <a:ext cx="59201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Владимир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614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9543" y="782653"/>
            <a:ext cx="7905750" cy="5267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42003" y="6049979"/>
            <a:ext cx="6224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Успенский собор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8113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874455"/>
            <a:ext cx="10363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i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8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092385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Другая 1">
      <a:dk1>
        <a:sysClr val="windowText" lastClr="000000"/>
      </a:dk1>
      <a:lt1>
        <a:sysClr val="window" lastClr="FFFFFF"/>
      </a:lt1>
      <a:dk2>
        <a:srgbClr val="146194"/>
      </a:dk2>
      <a:lt2>
        <a:srgbClr val="E3F7FC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55</TotalTime>
  <Words>65</Words>
  <Application>Microsoft Office PowerPoint</Application>
  <PresentationFormat>Широкоэкранный</PresentationFormat>
  <Paragraphs>18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Century Gothic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elena-ilina15946@yandex.ru</dc:creator>
  <cp:lastModifiedBy>elena-ilina15946@yandex.ru</cp:lastModifiedBy>
  <cp:revision>13</cp:revision>
  <dcterms:created xsi:type="dcterms:W3CDTF">2018-12-02T11:11:07Z</dcterms:created>
  <dcterms:modified xsi:type="dcterms:W3CDTF">2019-01-09T15:34:41Z</dcterms:modified>
</cp:coreProperties>
</file>