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9" r:id="rId4"/>
    <p:sldId id="260" r:id="rId5"/>
    <p:sldId id="261" r:id="rId6"/>
    <p:sldId id="266" r:id="rId7"/>
    <p:sldId id="262" r:id="rId8"/>
    <p:sldId id="263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878" y="3645023"/>
            <a:ext cx="4593414" cy="31804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15616" y="1124744"/>
            <a:ext cx="7776864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9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Лишайники</a:t>
            </a:r>
            <a:endParaRPr lang="ru-RU" sz="9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6232" y="3645022"/>
            <a:ext cx="4601433" cy="318040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085337" y="6529795"/>
            <a:ext cx="2952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Науменко М.Ю. учитель биологии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41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260648"/>
            <a:ext cx="7848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Лишайники играют важную роль в жизни человека! 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405" y="1916832"/>
            <a:ext cx="7620000" cy="39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724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548680"/>
            <a:ext cx="712879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Домашнее задание</a:t>
            </a:r>
          </a:p>
          <a:p>
            <a:pPr algn="ctr"/>
            <a:endParaRPr lang="ru-RU" sz="6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§15, устно ответить на вопросы 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110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блако 11"/>
          <p:cNvSpPr/>
          <p:nvPr/>
        </p:nvSpPr>
        <p:spPr>
          <a:xfrm>
            <a:off x="1979712" y="249330"/>
            <a:ext cx="4608512" cy="2315574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411760" y="692696"/>
            <a:ext cx="388843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Здравствуйте ребята!</a:t>
            </a:r>
            <a:endParaRPr lang="ru-RU" sz="4400" b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2014856"/>
            <a:ext cx="6850706" cy="484314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276872"/>
            <a:ext cx="6201703" cy="438432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11560" y="692696"/>
            <a:ext cx="74888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Мы особая группа </a:t>
            </a:r>
          </a:p>
          <a:p>
            <a:pPr algn="ctr"/>
            <a:r>
              <a:rPr lang="ru-RU" sz="2800" b="1" dirty="0" smtClean="0"/>
              <a:t>живых организмов. </a:t>
            </a:r>
          </a:p>
          <a:p>
            <a:pPr algn="ctr"/>
            <a:r>
              <a:rPr lang="ru-RU" sz="2800" b="1" dirty="0" smtClean="0"/>
              <a:t>Мы лишайники!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079012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76672" y="1988840"/>
            <a:ext cx="6200775" cy="438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2204864"/>
            <a:ext cx="6846887" cy="484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лако 3"/>
          <p:cNvSpPr/>
          <p:nvPr/>
        </p:nvSpPr>
        <p:spPr>
          <a:xfrm>
            <a:off x="1043608" y="61440"/>
            <a:ext cx="6408712" cy="2736304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835696" y="476672"/>
            <a:ext cx="51125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Как вы думает, почему вас встречаем мы?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69780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404664"/>
            <a:ext cx="8280920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ишайники-это симбиоз гриба и водоросли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3284984"/>
            <a:ext cx="80648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Симбиоз- (от греческого «</a:t>
            </a:r>
            <a:r>
              <a:rPr lang="ru-RU" sz="3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симбиозис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»-сожительство) это </a:t>
            </a:r>
            <a:r>
              <a:rPr lang="ru-RU" sz="3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взаимополезное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существование организмов разных видов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863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2" y="1052736"/>
            <a:ext cx="9054862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41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47664" y="260648"/>
            <a:ext cx="59046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Лишайники 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1547664" y="1196752"/>
            <a:ext cx="1296144" cy="15121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499992" y="1196752"/>
            <a:ext cx="0" cy="16561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6300192" y="1196752"/>
            <a:ext cx="1800200" cy="144016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51520" y="2636912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Накипной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059832" y="2924944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Листоватый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79704" y="2564904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Кустистый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3356992"/>
            <a:ext cx="2555776" cy="1916832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3677776"/>
            <a:ext cx="3168352" cy="209563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5894" y="3356992"/>
            <a:ext cx="2680883" cy="2010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61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44624"/>
            <a:ext cx="8136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Лишайник накипной 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011228"/>
            <a:ext cx="8460432" cy="57248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1" y="1043081"/>
            <a:ext cx="8037103" cy="5626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167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44624"/>
            <a:ext cx="8136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Лишайник листоватый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052736"/>
            <a:ext cx="8165053" cy="5400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257" y="1295400"/>
            <a:ext cx="8747625" cy="4941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672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44624"/>
            <a:ext cx="8136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Лишайник кустистый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433" y="972132"/>
            <a:ext cx="8725055" cy="58196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461" y="862295"/>
            <a:ext cx="7762998" cy="6039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494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79</TotalTime>
  <Words>74</Words>
  <Application>Microsoft Office PowerPoint</Application>
  <PresentationFormat>Экран (4:3)</PresentationFormat>
  <Paragraphs>20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МАРИЯ</dc:creator>
  <cp:lastModifiedBy>МАРИЯ</cp:lastModifiedBy>
  <cp:revision>13</cp:revision>
  <dcterms:created xsi:type="dcterms:W3CDTF">2019-01-09T07:08:19Z</dcterms:created>
  <dcterms:modified xsi:type="dcterms:W3CDTF">2019-01-09T10:36:57Z</dcterms:modified>
</cp:coreProperties>
</file>