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14.01.2016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14.01.2016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14.01.2016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14.01.2016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14.01.2016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14.01.2016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285728"/>
            <a:ext cx="7043735" cy="1785950"/>
          </a:xfrm>
        </p:spPr>
        <p:txBody>
          <a:bodyPr rtlCol="0">
            <a:normAutofit fontScale="925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Adventure" pitchFamily="2" charset="0"/>
              </a:rPr>
              <a:t>МБДОУ «Детский сад № 46 «</a:t>
            </a:r>
            <a:r>
              <a:rPr lang="ru-RU" dirty="0" err="1" smtClean="0">
                <a:solidFill>
                  <a:srgbClr val="FF0000"/>
                </a:solidFill>
                <a:latin typeface="Adventure" pitchFamily="2" charset="0"/>
              </a:rPr>
              <a:t>Северяночка</a:t>
            </a:r>
            <a:r>
              <a:rPr lang="ru-RU" dirty="0" smtClean="0">
                <a:solidFill>
                  <a:srgbClr val="FF0000"/>
                </a:solidFill>
                <a:latin typeface="Adventure" pitchFamily="2" charset="0"/>
              </a:rPr>
              <a:t>»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Adventure" pitchFamily="2" charset="0"/>
              </a:rPr>
              <a:t>Выполнила: Михайлова С.А.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Adventure" pitchFamily="2" charset="0"/>
              </a:rPr>
              <a:t>воспитатель</a:t>
            </a:r>
            <a:endParaRPr lang="ru-RU" dirty="0" smtClean="0">
              <a:solidFill>
                <a:srgbClr val="FF0000"/>
              </a:solidFill>
              <a:latin typeface="Adventure" pitchFamily="2" charset="0"/>
            </a:endParaRPr>
          </a:p>
        </p:txBody>
      </p:sp>
      <p:pic>
        <p:nvPicPr>
          <p:cNvPr id="3074" name="Picture 2" descr="I:\михайлова\SDC14104.JPG"/>
          <p:cNvPicPr>
            <a:picLocks noChangeAspect="1" noChangeArrowheads="1"/>
          </p:cNvPicPr>
          <p:nvPr/>
        </p:nvPicPr>
        <p:blipFill>
          <a:blip r:embed="rId3" cstate="print"/>
          <a:srcRect l="18604" t="12357" r="16904"/>
          <a:stretch>
            <a:fillRect/>
          </a:stretch>
        </p:blipFill>
        <p:spPr bwMode="auto">
          <a:xfrm>
            <a:off x="1571603" y="3291617"/>
            <a:ext cx="2714645" cy="27668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I:\михайлова\Фото0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357562"/>
            <a:ext cx="3500462" cy="26253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 2 титульник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0232" y="3429000"/>
            <a:ext cx="58579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Adventure" pitchFamily="2" charset="0"/>
              </a:rPr>
              <a:t>Спасибо за внимание!</a:t>
            </a:r>
            <a:endParaRPr lang="ru-RU" sz="7200" dirty="0">
              <a:solidFill>
                <a:srgbClr val="FF0000"/>
              </a:solidFill>
              <a:latin typeface="Adventure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2071679"/>
            <a:ext cx="8158163" cy="4483110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Вовлечение семьи в единое образовательное пространство.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условий для благоприятного климата взаимодействия с родителями.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Активизация и обогащение воспитательных и образовательных умений родителей.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Реализация единого подхода к воспитанию и обучению детей в семье и детском саду на основе Федеральных государственных образовательных стандартов.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64" cy="1154098"/>
          </a:xfrm>
        </p:spPr>
        <p:txBody>
          <a:bodyPr/>
          <a:lstStyle/>
          <a:p>
            <a:r>
              <a:rPr lang="ru-RU" dirty="0" smtClean="0"/>
              <a:t>Актуальность проблемы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000108"/>
            <a:ext cx="6143625" cy="566898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Изменения, происходящие сегодня в сфере дошкольного образования, направлены, прежде всего, на улучшение его качества. Оно, в свою очередь, во многом зависит от согласованности действий семьи и ДОО. Положительный результат, может быть достигнут только при рассмотрении семьи и детского сада в рамках единого образовательного пространства (ЕОП), подразумевающего взаимодействие, сотрудничество между педагогами ДОО и родителями на всем протяжении дошкольного детства ребенка.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071678"/>
            <a:ext cx="835824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Внедрение и апробация инновационных форм работы с семьями воспитанников призваны обеспечить эффективное взаимодействие, сотрудничество с семьей, формирование системы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социально-психолого-педагогической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духовно-нравственной поддержки семьи.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Основной целью данного взаимодействия является создание единого пространства СЕМЬЯ – ДЕТСКИЙ САД, в котором всем участникам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процесса (детям, родителям, педагогам) будет уютно, интересно, полезно, комфортно.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Обеспечить равноправное взаимодействие с родителями нам помогают следующие принципы: сотрудничество; открытости; дифференциации и индивидуализации; диалогичности; стимулирование активности в организуемой деятельности; интеграции и координации внутренних и внешних условий развития.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михайлова\SDC151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71678"/>
            <a:ext cx="400052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I:\михайлова\SDC151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571876"/>
            <a:ext cx="3714744" cy="2786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214554"/>
            <a:ext cx="84296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Учитывая особое значение благоприятной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микросоциальной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среды для развития ребёнка, мы считаем своими основными  задачами: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изучение каждой семьи, поступающей в дошкольное учреждение;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-психолого-педагогическое просвещение и консультирование родителей в вопросах воспитания и обучения детей;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оптимизация детско-родительских отношений.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михайлова\Фото02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00240"/>
            <a:ext cx="3378733" cy="2534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I:\михайлова\Фото02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000240"/>
            <a:ext cx="3405211" cy="2553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I:\михайлова\j9qQ1zhS11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4429132"/>
            <a:ext cx="2928958" cy="21958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3116"/>
            <a:ext cx="84296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более эффективной работы с родителями постарались расширить рамки нашего сотрудничества и организовали  данное взаимодействие с применением инновационных форм, к числу которых относятся: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организация работы семейных клубов;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Дни сотрудничества;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он-лайн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общение с родителями посредством интернет сайта;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организация встреч с родителями в форме дискуссионных качелей;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родительско-педагогический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хоккей или шахматный поединок и др.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071678"/>
            <a:ext cx="857256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Таким образом, проведенная нами работа способствовала оптимизации процесса взаимодействия дошкольного учреждения с семьей.  Ориентируясь на гуманистический  подход, изменилось традиционное педагогическое мировоззрение: главным действующим лицом становится ребенок, его развитие,  раскрытие личностного потенциала, а дошкольное учреждение является посредником между ребенком и родителем,  помогает гармонизировать их отношения. Использование разнообразных форм работы с родителями дало определенный результат: они активно участвуют в жизни детского сада, стали верными помощниками воспитателей, а это является свидетельством того, что в детском саду наблюдается достаточно высокий уровень социально-психологической комфортности воспитательно-образовательной среды.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80</TotalTime>
  <Words>247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Шаблон 2</vt:lpstr>
      <vt:lpstr>Слайд 1</vt:lpstr>
      <vt:lpstr>Слайд 2</vt:lpstr>
      <vt:lpstr>Актуальность проблемы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 Всемогущий</dc:creator>
  <cp:lastModifiedBy>Андрей Всемогущий</cp:lastModifiedBy>
  <cp:revision>10</cp:revision>
  <dcterms:created xsi:type="dcterms:W3CDTF">2015-11-18T16:13:14Z</dcterms:created>
  <dcterms:modified xsi:type="dcterms:W3CDTF">2016-01-14T13:40:55Z</dcterms:modified>
</cp:coreProperties>
</file>