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D1991"/>
    <a:srgbClr val="21B1C5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79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1A578A-91D3-4717-B536-C3BE4AECF4ED}" type="datetimeFigureOut">
              <a:rPr lang="ru-RU" smtClean="0"/>
              <a:t>05.12.2018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6EF1DA-BFD6-4F43-95E3-E76B7BDF89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80194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1A578A-91D3-4717-B536-C3BE4AECF4ED}" type="datetimeFigureOut">
              <a:rPr lang="ru-RU" smtClean="0"/>
              <a:t>05.12.2018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6EF1DA-BFD6-4F43-95E3-E76B7BDF89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24635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1A578A-91D3-4717-B536-C3BE4AECF4ED}" type="datetimeFigureOut">
              <a:rPr lang="ru-RU" smtClean="0"/>
              <a:t>05.12.2018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6EF1DA-BFD6-4F43-95E3-E76B7BDF89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35960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1A578A-91D3-4717-B536-C3BE4AECF4ED}" type="datetimeFigureOut">
              <a:rPr lang="ru-RU" smtClean="0"/>
              <a:t>05.12.2018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6EF1DA-BFD6-4F43-95E3-E76B7BDF89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6752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1A578A-91D3-4717-B536-C3BE4AECF4ED}" type="datetimeFigureOut">
              <a:rPr lang="ru-RU" smtClean="0"/>
              <a:t>05.12.2018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6EF1DA-BFD6-4F43-95E3-E76B7BDF89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51968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1A578A-91D3-4717-B536-C3BE4AECF4ED}" type="datetimeFigureOut">
              <a:rPr lang="ru-RU" smtClean="0"/>
              <a:t>05.12.2018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6EF1DA-BFD6-4F43-95E3-E76B7BDF89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04038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1A578A-91D3-4717-B536-C3BE4AECF4ED}" type="datetimeFigureOut">
              <a:rPr lang="ru-RU" smtClean="0"/>
              <a:t>05.12.2018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6EF1DA-BFD6-4F43-95E3-E76B7BDF89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30505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1A578A-91D3-4717-B536-C3BE4AECF4ED}" type="datetimeFigureOut">
              <a:rPr lang="ru-RU" smtClean="0"/>
              <a:t>05.12.2018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6EF1DA-BFD6-4F43-95E3-E76B7BDF89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372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1A578A-91D3-4717-B536-C3BE4AECF4ED}" type="datetimeFigureOut">
              <a:rPr lang="ru-RU" smtClean="0"/>
              <a:t>05.12.2018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6EF1DA-BFD6-4F43-95E3-E76B7BDF89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44341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1A578A-91D3-4717-B536-C3BE4AECF4ED}" type="datetimeFigureOut">
              <a:rPr lang="ru-RU" smtClean="0"/>
              <a:t>05.12.2018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6EF1DA-BFD6-4F43-95E3-E76B7BDF89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3397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1A578A-91D3-4717-B536-C3BE4AECF4ED}" type="datetimeFigureOut">
              <a:rPr lang="ru-RU" smtClean="0"/>
              <a:t>05.12.2018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6EF1DA-BFD6-4F43-95E3-E76B7BDF89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65637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52000"/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1A578A-91D3-4717-B536-C3BE4AECF4ED}" type="datetimeFigureOut">
              <a:rPr lang="ru-RU" smtClean="0"/>
              <a:t>05.12.2018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6EF1DA-BFD6-4F43-95E3-E76B7BDF89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08466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4" Type="http://schemas.microsoft.com/office/2007/relationships/hdphoto" Target="../media/hdphoto1.wdp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70000"/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175866"/>
            <a:ext cx="3841115" cy="923330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rgbClr val="00B0F0"/>
                </a:solid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  <a:latin typeface="Comic Sans MS" panose="030F0702030302020204" pitchFamily="66" charset="0"/>
              </a:rPr>
              <a:t>Моя </a:t>
            </a:r>
            <a:r>
              <a:rPr lang="ru-RU" sz="4800" b="1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rgbClr val="00B0F0"/>
                </a:solid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  <a:latin typeface="Comic Sans MS" panose="030F0702030302020204" pitchFamily="66" charset="0"/>
              </a:rPr>
              <a:t>МАМА</a:t>
            </a:r>
            <a:endParaRPr lang="ru-RU" sz="4800" b="1" cap="none" spc="0" dirty="0">
              <a:ln w="12700">
                <a:solidFill>
                  <a:schemeClr val="tx2">
                    <a:lumMod val="75000"/>
                  </a:schemeClr>
                </a:solidFill>
                <a:prstDash val="solid"/>
              </a:ln>
              <a:solidFill>
                <a:srgbClr val="00B0F0"/>
              </a:solidFill>
              <a:effectLst>
                <a:outerShdw dist="38100" dir="2640000" algn="bl" rotWithShape="0">
                  <a:schemeClr val="tx2">
                    <a:lumMod val="75000"/>
                  </a:scheme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707904" y="6093296"/>
            <a:ext cx="5266185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rgbClr val="00B0F0"/>
                </a:solid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  <a:latin typeface="Segoe Print" panose="02000600000000000000" pitchFamily="2" charset="0"/>
              </a:rPr>
              <a:t>Саша Медведева, 7 лет</a:t>
            </a:r>
            <a:endParaRPr lang="ru-RU" sz="3200" b="1" cap="none" spc="0" dirty="0">
              <a:ln w="12700">
                <a:solidFill>
                  <a:schemeClr val="tx2">
                    <a:lumMod val="75000"/>
                  </a:schemeClr>
                </a:solidFill>
                <a:prstDash val="solid"/>
              </a:ln>
              <a:solidFill>
                <a:srgbClr val="00B0F0"/>
              </a:solidFill>
              <a:effectLst>
                <a:outerShdw dist="38100" dir="2640000" algn="bl" rotWithShape="0">
                  <a:schemeClr val="tx2">
                    <a:lumMod val="75000"/>
                  </a:schemeClr>
                </a:outerShdw>
              </a:effectLst>
              <a:latin typeface="Segoe Print" panose="02000600000000000000" pitchFamily="2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825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595" y="2708920"/>
            <a:ext cx="2372633" cy="342899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scene3d>
            <a:camera prst="orthographicFront">
              <a:rot lat="600000" lon="0" rev="1200000"/>
            </a:camera>
            <a:lightRig rig="threePt" dir="t"/>
          </a:scene3d>
        </p:spPr>
      </p:pic>
      <p:sp>
        <p:nvSpPr>
          <p:cNvPr id="3" name="Сердце 2"/>
          <p:cNvSpPr/>
          <p:nvPr/>
        </p:nvSpPr>
        <p:spPr>
          <a:xfrm>
            <a:off x="1032689" y="1412776"/>
            <a:ext cx="1822037" cy="1296144"/>
          </a:xfrm>
          <a:prstGeom prst="heart">
            <a:avLst/>
          </a:prstGeom>
          <a:solidFill>
            <a:srgbClr val="CD1991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2528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24000"/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827584" y="116631"/>
            <a:ext cx="7848872" cy="6640423"/>
          </a:xfrm>
          <a:prstGeom prst="roundRect">
            <a:avLst/>
          </a:prstGeom>
          <a:solidFill>
            <a:srgbClr val="FFFFFF">
              <a:alpha val="61961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2657860" y="251987"/>
            <a:ext cx="408797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rgbClr val="00B0F0"/>
                </a:solid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  <a:latin typeface="Comic Sans MS" panose="030F0702030302020204" pitchFamily="66" charset="0"/>
              </a:rPr>
              <a:t>Моя МАМА</a:t>
            </a:r>
            <a:endParaRPr lang="ru-RU" sz="5400" b="1" cap="none" spc="0" dirty="0">
              <a:ln w="12700">
                <a:solidFill>
                  <a:schemeClr val="tx2">
                    <a:lumMod val="75000"/>
                  </a:schemeClr>
                </a:solidFill>
                <a:prstDash val="solid"/>
              </a:ln>
              <a:solidFill>
                <a:srgbClr val="00B0F0"/>
              </a:solidFill>
              <a:effectLst>
                <a:outerShdw dist="38100" dir="2640000" algn="bl" rotWithShape="0">
                  <a:schemeClr val="tx2">
                    <a:lumMod val="75000"/>
                  </a:scheme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5" name="Сердце 4"/>
          <p:cNvSpPr/>
          <p:nvPr/>
        </p:nvSpPr>
        <p:spPr>
          <a:xfrm>
            <a:off x="654414" y="607914"/>
            <a:ext cx="725539" cy="516830"/>
          </a:xfrm>
          <a:prstGeom prst="heart">
            <a:avLst/>
          </a:prstGeom>
          <a:solidFill>
            <a:srgbClr val="CD1991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00B0F0"/>
              </a:solidFill>
            </a:endParaRPr>
          </a:p>
        </p:txBody>
      </p:sp>
      <p:sp>
        <p:nvSpPr>
          <p:cNvPr id="10" name="Сердце 9"/>
          <p:cNvSpPr/>
          <p:nvPr/>
        </p:nvSpPr>
        <p:spPr>
          <a:xfrm>
            <a:off x="7806378" y="435128"/>
            <a:ext cx="725539" cy="516830"/>
          </a:xfrm>
          <a:prstGeom prst="heart">
            <a:avLst/>
          </a:prstGeom>
          <a:solidFill>
            <a:srgbClr val="00B0F0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00B0F0"/>
              </a:solidFill>
            </a:endParaRPr>
          </a:p>
        </p:txBody>
      </p:sp>
      <p:sp>
        <p:nvSpPr>
          <p:cNvPr id="11" name="Сердце 10"/>
          <p:cNvSpPr/>
          <p:nvPr/>
        </p:nvSpPr>
        <p:spPr>
          <a:xfrm>
            <a:off x="8144067" y="658487"/>
            <a:ext cx="725539" cy="516830"/>
          </a:xfrm>
          <a:prstGeom prst="heart">
            <a:avLst/>
          </a:prstGeom>
          <a:solidFill>
            <a:srgbClr val="CD1991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00B0F0"/>
              </a:solidFill>
            </a:endParaRPr>
          </a:p>
        </p:txBody>
      </p:sp>
      <p:sp>
        <p:nvSpPr>
          <p:cNvPr id="12" name="Сердце 11"/>
          <p:cNvSpPr/>
          <p:nvPr/>
        </p:nvSpPr>
        <p:spPr>
          <a:xfrm>
            <a:off x="378231" y="3314660"/>
            <a:ext cx="521362" cy="402372"/>
          </a:xfrm>
          <a:prstGeom prst="heart">
            <a:avLst/>
          </a:prstGeom>
          <a:solidFill>
            <a:srgbClr val="92D050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00B0F0"/>
              </a:solidFill>
            </a:endParaRPr>
          </a:p>
        </p:txBody>
      </p:sp>
      <p:sp>
        <p:nvSpPr>
          <p:cNvPr id="13" name="Сердце 12"/>
          <p:cNvSpPr/>
          <p:nvPr/>
        </p:nvSpPr>
        <p:spPr>
          <a:xfrm>
            <a:off x="8131672" y="5981810"/>
            <a:ext cx="725539" cy="516830"/>
          </a:xfrm>
          <a:prstGeom prst="heart">
            <a:avLst/>
          </a:prstGeom>
          <a:solidFill>
            <a:srgbClr val="FFC000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00B0F0"/>
              </a:solidFill>
            </a:endParaRPr>
          </a:p>
        </p:txBody>
      </p:sp>
      <p:sp>
        <p:nvSpPr>
          <p:cNvPr id="14" name="Сердце 13"/>
          <p:cNvSpPr/>
          <p:nvPr/>
        </p:nvSpPr>
        <p:spPr>
          <a:xfrm>
            <a:off x="7806378" y="6111016"/>
            <a:ext cx="725539" cy="516830"/>
          </a:xfrm>
          <a:prstGeom prst="heart">
            <a:avLst/>
          </a:prstGeom>
          <a:solidFill>
            <a:srgbClr val="CD1991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00B0F0"/>
              </a:solidFill>
            </a:endParaRPr>
          </a:p>
        </p:txBody>
      </p:sp>
      <p:sp>
        <p:nvSpPr>
          <p:cNvPr id="15" name="Сердце 14"/>
          <p:cNvSpPr/>
          <p:nvPr/>
        </p:nvSpPr>
        <p:spPr>
          <a:xfrm>
            <a:off x="8313687" y="3515846"/>
            <a:ext cx="640702" cy="516830"/>
          </a:xfrm>
          <a:prstGeom prst="heart">
            <a:avLst/>
          </a:prstGeom>
          <a:solidFill>
            <a:srgbClr val="21B1C5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00B0F0"/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4630" y="1343376"/>
            <a:ext cx="1025354" cy="104612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9" name="Сердце 8"/>
          <p:cNvSpPr/>
          <p:nvPr/>
        </p:nvSpPr>
        <p:spPr>
          <a:xfrm>
            <a:off x="318069" y="826546"/>
            <a:ext cx="725539" cy="516830"/>
          </a:xfrm>
          <a:prstGeom prst="heart">
            <a:avLst/>
          </a:prstGeom>
          <a:solidFill>
            <a:srgbClr val="FFFF00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00B0F0"/>
              </a:solidFill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8231" y="4359529"/>
            <a:ext cx="1513119" cy="213911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1200000"/>
            </a:camera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8" name="Сердце 7"/>
          <p:cNvSpPr/>
          <p:nvPr/>
        </p:nvSpPr>
        <p:spPr>
          <a:xfrm>
            <a:off x="256161" y="4248929"/>
            <a:ext cx="725539" cy="516830"/>
          </a:xfrm>
          <a:prstGeom prst="heart">
            <a:avLst/>
          </a:prstGeom>
          <a:solidFill>
            <a:srgbClr val="CD1991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00B0F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259632" y="1124744"/>
            <a:ext cx="7416824" cy="563231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000" b="1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rgbClr val="CD1991"/>
                </a:solid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  <a:latin typeface="Segoe Print" panose="02000600000000000000" pitchFamily="2" charset="0"/>
              </a:rPr>
              <a:t>Мою маму зовут  Оксана, но папа ее называет Ксюшей, а я и мой брат, Семён, называем ее МАМОЙ.</a:t>
            </a:r>
          </a:p>
          <a:p>
            <a:pPr algn="ctr"/>
            <a:endParaRPr lang="ru-RU" sz="2000" b="1" cap="none" spc="0" dirty="0">
              <a:ln w="12700">
                <a:solidFill>
                  <a:schemeClr val="tx2">
                    <a:lumMod val="75000"/>
                  </a:schemeClr>
                </a:solidFill>
                <a:prstDash val="solid"/>
              </a:ln>
              <a:solidFill>
                <a:srgbClr val="CD1991"/>
              </a:solidFill>
              <a:effectLst>
                <a:outerShdw dist="38100" dir="2640000" algn="bl" rotWithShape="0">
                  <a:schemeClr val="tx2">
                    <a:lumMod val="75000"/>
                  </a:schemeClr>
                </a:outerShdw>
              </a:effectLst>
              <a:latin typeface="Segoe Print" panose="02000600000000000000" pitchFamily="2" charset="0"/>
            </a:endParaRPr>
          </a:p>
          <a:p>
            <a:pPr algn="ctr"/>
            <a:r>
              <a:rPr lang="ru-RU" sz="2000" b="1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rgbClr val="CD1991"/>
                </a:solid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  <a:latin typeface="Segoe Print" panose="02000600000000000000" pitchFamily="2" charset="0"/>
              </a:rPr>
              <a:t>Она лучше всех. Потому что она нам всегда помогает  и она всегда рядом. Она объясняет мне уроки. А еще она вкусно готовит. Но самое главное, что мама мне дала Жизнь. Это самый ценный подарок, который может получить человек. </a:t>
            </a:r>
          </a:p>
          <a:p>
            <a:pPr algn="ctr"/>
            <a:endParaRPr lang="ru-RU" sz="2000" b="1" cap="none" spc="0" dirty="0">
              <a:ln w="12700">
                <a:solidFill>
                  <a:schemeClr val="tx2">
                    <a:lumMod val="75000"/>
                  </a:schemeClr>
                </a:solidFill>
                <a:prstDash val="solid"/>
              </a:ln>
              <a:solidFill>
                <a:srgbClr val="CD1991"/>
              </a:solidFill>
              <a:effectLst>
                <a:outerShdw dist="38100" dir="2640000" algn="bl" rotWithShape="0">
                  <a:schemeClr val="tx2">
                    <a:lumMod val="75000"/>
                  </a:schemeClr>
                </a:outerShdw>
              </a:effectLst>
              <a:latin typeface="Segoe Print" panose="02000600000000000000" pitchFamily="2" charset="0"/>
            </a:endParaRPr>
          </a:p>
          <a:p>
            <a:pPr algn="ctr"/>
            <a:r>
              <a:rPr lang="ru-RU" sz="2000" b="1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rgbClr val="CD1991"/>
                </a:solid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  <a:latin typeface="Segoe Print" panose="02000600000000000000" pitchFamily="2" charset="0"/>
              </a:rPr>
              <a:t>Я каждый день стараюсь радовать свою маму рисунком, подделкой или просто хорошим поведением.</a:t>
            </a:r>
          </a:p>
          <a:p>
            <a:pPr algn="ctr"/>
            <a:endParaRPr lang="ru-RU" sz="2000" b="1" dirty="0" smtClean="0">
              <a:ln w="12700">
                <a:solidFill>
                  <a:schemeClr val="tx2">
                    <a:lumMod val="75000"/>
                  </a:schemeClr>
                </a:solidFill>
                <a:prstDash val="solid"/>
              </a:ln>
              <a:solidFill>
                <a:srgbClr val="CD1991"/>
              </a:solidFill>
              <a:effectLst>
                <a:outerShdw dist="38100" dir="2640000" algn="bl" rotWithShape="0">
                  <a:schemeClr val="tx2">
                    <a:lumMod val="75000"/>
                  </a:schemeClr>
                </a:outerShdw>
              </a:effectLst>
              <a:latin typeface="Segoe Print" panose="02000600000000000000" pitchFamily="2" charset="0"/>
            </a:endParaRPr>
          </a:p>
          <a:p>
            <a:pPr algn="ctr"/>
            <a:r>
              <a:rPr lang="ru-RU" sz="2000" b="1" cap="none" spc="0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rgbClr val="CD1991"/>
                </a:solid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  <a:latin typeface="Segoe Print" panose="02000600000000000000" pitchFamily="2" charset="0"/>
              </a:rPr>
              <a:t>Еще я хочу сказать своей бабушке Гале СПАСИБО, за то что у меня есть моя мама.</a:t>
            </a:r>
          </a:p>
          <a:p>
            <a:pPr algn="ctr"/>
            <a:endParaRPr lang="ru-RU" sz="2000" b="1" dirty="0">
              <a:ln w="12700">
                <a:solidFill>
                  <a:schemeClr val="tx2">
                    <a:lumMod val="75000"/>
                  </a:schemeClr>
                </a:solidFill>
                <a:prstDash val="solid"/>
              </a:ln>
              <a:solidFill>
                <a:srgbClr val="CD1991"/>
              </a:solidFill>
              <a:effectLst>
                <a:outerShdw dist="38100" dir="2640000" algn="bl" rotWithShape="0">
                  <a:schemeClr val="tx2">
                    <a:lumMod val="75000"/>
                  </a:schemeClr>
                </a:outerShdw>
              </a:effectLst>
              <a:latin typeface="Segoe Print" panose="02000600000000000000" pitchFamily="2" charset="0"/>
            </a:endParaRPr>
          </a:p>
          <a:p>
            <a:pPr algn="ctr"/>
            <a:r>
              <a:rPr lang="ru-RU" sz="2000" b="1" cap="none" spc="0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rgbClr val="00B0F0"/>
                </a:solid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  <a:latin typeface="Segoe Print" panose="02000600000000000000" pitchFamily="2" charset="0"/>
              </a:rPr>
              <a:t>Я очень сильно ЛЮБЛЮ свою МАМУ!</a:t>
            </a:r>
            <a:endParaRPr lang="ru-RU" sz="2000" b="1" cap="none" spc="0" dirty="0">
              <a:ln w="12700">
                <a:solidFill>
                  <a:schemeClr val="tx2">
                    <a:lumMod val="75000"/>
                  </a:schemeClr>
                </a:solidFill>
                <a:prstDash val="solid"/>
              </a:ln>
              <a:solidFill>
                <a:srgbClr val="00B0F0"/>
              </a:solidFill>
              <a:effectLst>
                <a:outerShdw dist="38100" dir="2640000" algn="bl" rotWithShape="0">
                  <a:schemeClr val="tx2">
                    <a:lumMod val="75000"/>
                  </a:schemeClr>
                </a:outerShdw>
              </a:effectLst>
              <a:latin typeface="Segoe Print" panose="020006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30586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Рисунок 1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392" y="3717032"/>
            <a:ext cx="1796570" cy="259645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perspectiveRigh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3875" y="610409"/>
            <a:ext cx="1355888" cy="191683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perspectiveLef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6" name="Сердце 5"/>
          <p:cNvSpPr/>
          <p:nvPr/>
        </p:nvSpPr>
        <p:spPr>
          <a:xfrm>
            <a:off x="7874224" y="186667"/>
            <a:ext cx="725539" cy="516830"/>
          </a:xfrm>
          <a:prstGeom prst="heart">
            <a:avLst/>
          </a:prstGeom>
          <a:solidFill>
            <a:srgbClr val="92D050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00B0F0"/>
              </a:solidFill>
            </a:endParaRPr>
          </a:p>
        </p:txBody>
      </p:sp>
      <p:sp>
        <p:nvSpPr>
          <p:cNvPr id="2" name="Сердце 1"/>
          <p:cNvSpPr/>
          <p:nvPr/>
        </p:nvSpPr>
        <p:spPr>
          <a:xfrm>
            <a:off x="385392" y="3240383"/>
            <a:ext cx="725539" cy="516830"/>
          </a:xfrm>
          <a:prstGeom prst="heart">
            <a:avLst/>
          </a:prstGeom>
          <a:solidFill>
            <a:srgbClr val="CD1991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00B0F0"/>
              </a:solidFill>
            </a:endParaRPr>
          </a:p>
        </p:txBody>
      </p:sp>
      <p:pic>
        <p:nvPicPr>
          <p:cNvPr id="16" name="Рисунок 1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9993" y="546415"/>
            <a:ext cx="2803895" cy="198336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perspectiveLef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3" name="Сердце 2"/>
          <p:cNvSpPr/>
          <p:nvPr/>
        </p:nvSpPr>
        <p:spPr>
          <a:xfrm>
            <a:off x="1819192" y="93579"/>
            <a:ext cx="725539" cy="516830"/>
          </a:xfrm>
          <a:prstGeom prst="heart">
            <a:avLst/>
          </a:prstGeom>
          <a:solidFill>
            <a:srgbClr val="00B0F0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00B0F0"/>
              </a:solidFill>
            </a:endParaRPr>
          </a:p>
        </p:txBody>
      </p:sp>
      <p:pic>
        <p:nvPicPr>
          <p:cNvPr id="17" name="Рисунок 1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07106" y="4345426"/>
            <a:ext cx="1555850" cy="211082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perspective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4" name="Сердце 3"/>
          <p:cNvSpPr/>
          <p:nvPr/>
        </p:nvSpPr>
        <p:spPr>
          <a:xfrm>
            <a:off x="7422261" y="4052731"/>
            <a:ext cx="725539" cy="516830"/>
          </a:xfrm>
          <a:prstGeom prst="heart">
            <a:avLst/>
          </a:prstGeom>
          <a:solidFill>
            <a:srgbClr val="FF0000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00B0F0"/>
              </a:solidFill>
            </a:endParaRPr>
          </a:p>
        </p:txBody>
      </p:sp>
      <p:pic>
        <p:nvPicPr>
          <p:cNvPr id="18" name="Рисунок 1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2026" y="3938957"/>
            <a:ext cx="1806077" cy="255326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perspective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5" name="Сердце 4"/>
          <p:cNvSpPr/>
          <p:nvPr/>
        </p:nvSpPr>
        <p:spPr>
          <a:xfrm>
            <a:off x="4242294" y="3535901"/>
            <a:ext cx="725539" cy="516830"/>
          </a:xfrm>
          <a:prstGeom prst="heart">
            <a:avLst/>
          </a:prstGeom>
          <a:solidFill>
            <a:srgbClr val="FFFF00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4457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ерая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66</TotalTime>
  <Words>118</Words>
  <Application>Microsoft Office PowerPoint</Application>
  <PresentationFormat>Экран (4:3)</PresentationFormat>
  <Paragraphs>12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Тема Office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Оксана Н. Медведева</dc:creator>
  <cp:lastModifiedBy>Оксана Н. Медведева</cp:lastModifiedBy>
  <cp:revision>7</cp:revision>
  <dcterms:created xsi:type="dcterms:W3CDTF">2018-12-04T07:32:56Z</dcterms:created>
  <dcterms:modified xsi:type="dcterms:W3CDTF">2018-12-05T04:15:32Z</dcterms:modified>
</cp:coreProperties>
</file>