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71" r:id="rId5"/>
    <p:sldId id="262" r:id="rId6"/>
    <p:sldId id="260" r:id="rId7"/>
    <p:sldId id="264" r:id="rId8"/>
    <p:sldId id="259" r:id="rId9"/>
    <p:sldId id="265" r:id="rId10"/>
    <p:sldId id="261" r:id="rId11"/>
    <p:sldId id="269" r:id="rId12"/>
    <p:sldId id="266" r:id="rId13"/>
    <p:sldId id="26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DCCE0-581F-4757-9DD5-402A181BA9E2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D3BC5E3-AFD4-4A05-97A2-5F3D4DC913C7}">
      <dgm:prSet phldrT="[Текст]" phldr="1"/>
      <dgm:spPr/>
      <dgm:t>
        <a:bodyPr/>
        <a:lstStyle/>
        <a:p>
          <a:endParaRPr lang="ru-RU"/>
        </a:p>
      </dgm:t>
    </dgm:pt>
    <dgm:pt modelId="{EB9D82CB-E8B9-434D-94D5-7CC91B6EF752}" type="parTrans" cxnId="{07804550-C803-4C2A-BF78-44AB72EB6115}">
      <dgm:prSet/>
      <dgm:spPr/>
      <dgm:t>
        <a:bodyPr/>
        <a:lstStyle/>
        <a:p>
          <a:endParaRPr lang="ru-RU"/>
        </a:p>
      </dgm:t>
    </dgm:pt>
    <dgm:pt modelId="{D10D897F-310C-456A-98CA-2479E892B6A9}" type="sibTrans" cxnId="{07804550-C803-4C2A-BF78-44AB72EB6115}">
      <dgm:prSet/>
      <dgm:spPr/>
      <dgm:t>
        <a:bodyPr/>
        <a:lstStyle/>
        <a:p>
          <a:endParaRPr lang="ru-RU"/>
        </a:p>
      </dgm:t>
    </dgm:pt>
    <dgm:pt modelId="{CD003E70-9818-40F7-8E78-DAA898C948B6}">
      <dgm:prSet phldrT="[Текст]" phldr="1"/>
      <dgm:spPr/>
      <dgm:t>
        <a:bodyPr/>
        <a:lstStyle/>
        <a:p>
          <a:endParaRPr lang="ru-RU"/>
        </a:p>
      </dgm:t>
    </dgm:pt>
    <dgm:pt modelId="{7EF77959-AB83-4E12-B68E-84F221B6BA90}" type="parTrans" cxnId="{B4FA8D5B-E1ED-4F11-92C7-68FF71DAC1F3}">
      <dgm:prSet/>
      <dgm:spPr/>
      <dgm:t>
        <a:bodyPr/>
        <a:lstStyle/>
        <a:p>
          <a:endParaRPr lang="ru-RU"/>
        </a:p>
      </dgm:t>
    </dgm:pt>
    <dgm:pt modelId="{191C2870-C9B3-4DCD-902A-9BC8EAACFF41}" type="sibTrans" cxnId="{B4FA8D5B-E1ED-4F11-92C7-68FF71DAC1F3}">
      <dgm:prSet/>
      <dgm:spPr/>
      <dgm:t>
        <a:bodyPr/>
        <a:lstStyle/>
        <a:p>
          <a:endParaRPr lang="ru-RU"/>
        </a:p>
      </dgm:t>
    </dgm:pt>
    <dgm:pt modelId="{B8639F49-5A64-4259-B981-1C32599C21D8}">
      <dgm:prSet phldrT="[Текст]" phldr="1"/>
      <dgm:spPr/>
      <dgm:t>
        <a:bodyPr/>
        <a:lstStyle/>
        <a:p>
          <a:endParaRPr lang="ru-RU"/>
        </a:p>
      </dgm:t>
    </dgm:pt>
    <dgm:pt modelId="{64C1704D-0DDC-4946-AB65-71CC0E028BF1}" type="parTrans" cxnId="{04F00E07-436F-44C6-A358-B2483AA9B092}">
      <dgm:prSet/>
      <dgm:spPr/>
      <dgm:t>
        <a:bodyPr/>
        <a:lstStyle/>
        <a:p>
          <a:endParaRPr lang="ru-RU"/>
        </a:p>
      </dgm:t>
    </dgm:pt>
    <dgm:pt modelId="{BD74627E-77BA-4FDA-909F-2B02D791A7B4}" type="sibTrans" cxnId="{04F00E07-436F-44C6-A358-B2483AA9B092}">
      <dgm:prSet/>
      <dgm:spPr/>
      <dgm:t>
        <a:bodyPr/>
        <a:lstStyle/>
        <a:p>
          <a:endParaRPr lang="ru-RU"/>
        </a:p>
      </dgm:t>
    </dgm:pt>
    <dgm:pt modelId="{99D8CC72-EFAE-4884-9F14-0E1F432588CB}">
      <dgm:prSet phldrT="[Текст]" phldr="1"/>
      <dgm:spPr/>
      <dgm:t>
        <a:bodyPr/>
        <a:lstStyle/>
        <a:p>
          <a:endParaRPr lang="ru-RU"/>
        </a:p>
      </dgm:t>
    </dgm:pt>
    <dgm:pt modelId="{B22A38E5-72AD-41EA-8801-5F8CCB8B9EF9}" type="parTrans" cxnId="{CA4DA3DB-5580-450A-BC43-4C7C8055FF40}">
      <dgm:prSet/>
      <dgm:spPr/>
      <dgm:t>
        <a:bodyPr/>
        <a:lstStyle/>
        <a:p>
          <a:endParaRPr lang="ru-RU"/>
        </a:p>
      </dgm:t>
    </dgm:pt>
    <dgm:pt modelId="{81280078-0F11-4C7B-8921-DB4D1026378B}" type="sibTrans" cxnId="{CA4DA3DB-5580-450A-BC43-4C7C8055FF40}">
      <dgm:prSet/>
      <dgm:spPr/>
      <dgm:t>
        <a:bodyPr/>
        <a:lstStyle/>
        <a:p>
          <a:endParaRPr lang="ru-RU"/>
        </a:p>
      </dgm:t>
    </dgm:pt>
    <dgm:pt modelId="{9B76B02F-C6C6-4598-8A03-80CA219B17CB}" type="pres">
      <dgm:prSet presAssocID="{340DCCE0-581F-4757-9DD5-402A181BA9E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AD49D-E4F5-4808-B3F8-736CCEF3DAAB}" type="pres">
      <dgm:prSet presAssocID="{340DCCE0-581F-4757-9DD5-402A181BA9E2}" presName="ellipse" presStyleLbl="trBgShp" presStyleIdx="0" presStyleCnt="1"/>
      <dgm:spPr/>
    </dgm:pt>
    <dgm:pt modelId="{CF27023C-9925-48C3-91C3-3E033266BC23}" type="pres">
      <dgm:prSet presAssocID="{340DCCE0-581F-4757-9DD5-402A181BA9E2}" presName="arrow1" presStyleLbl="fgShp" presStyleIdx="0" presStyleCnt="1"/>
      <dgm:spPr/>
    </dgm:pt>
    <dgm:pt modelId="{AF1741F4-2C72-47B8-BEED-5E722A02D86B}" type="pres">
      <dgm:prSet presAssocID="{340DCCE0-581F-4757-9DD5-402A181BA9E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D418D-AD73-4254-AA5B-836F94C5A78B}" type="pres">
      <dgm:prSet presAssocID="{CD003E70-9818-40F7-8E78-DAA898C948B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C32E4-DB2A-48DC-8052-E318B89797E0}" type="pres">
      <dgm:prSet presAssocID="{B8639F49-5A64-4259-B981-1C32599C21D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874DB-7C71-4CBE-888B-5071B6551462}" type="pres">
      <dgm:prSet presAssocID="{99D8CC72-EFAE-4884-9F14-0E1F432588C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089B3-241C-47B3-A006-129D5619F781}" type="pres">
      <dgm:prSet presAssocID="{340DCCE0-581F-4757-9DD5-402A181BA9E2}" presName="funnel" presStyleLbl="trAlignAcc1" presStyleIdx="0" presStyleCnt="1"/>
      <dgm:spPr/>
    </dgm:pt>
  </dgm:ptLst>
  <dgm:cxnLst>
    <dgm:cxn modelId="{07804550-C803-4C2A-BF78-44AB72EB6115}" srcId="{340DCCE0-581F-4757-9DD5-402A181BA9E2}" destId="{8D3BC5E3-AFD4-4A05-97A2-5F3D4DC913C7}" srcOrd="0" destOrd="0" parTransId="{EB9D82CB-E8B9-434D-94D5-7CC91B6EF752}" sibTransId="{D10D897F-310C-456A-98CA-2479E892B6A9}"/>
    <dgm:cxn modelId="{9E5B30E5-A766-4FDB-B40B-0657BF6E44D4}" type="presOf" srcId="{8D3BC5E3-AFD4-4A05-97A2-5F3D4DC913C7}" destId="{095874DB-7C71-4CBE-888B-5071B6551462}" srcOrd="0" destOrd="0" presId="urn:microsoft.com/office/officeart/2005/8/layout/funnel1"/>
    <dgm:cxn modelId="{CA4DA3DB-5580-450A-BC43-4C7C8055FF40}" srcId="{340DCCE0-581F-4757-9DD5-402A181BA9E2}" destId="{99D8CC72-EFAE-4884-9F14-0E1F432588CB}" srcOrd="3" destOrd="0" parTransId="{B22A38E5-72AD-41EA-8801-5F8CCB8B9EF9}" sibTransId="{81280078-0F11-4C7B-8921-DB4D1026378B}"/>
    <dgm:cxn modelId="{F3325EFE-FBB3-4A4B-98A8-B122C1F3A997}" type="presOf" srcId="{340DCCE0-581F-4757-9DD5-402A181BA9E2}" destId="{9B76B02F-C6C6-4598-8A03-80CA219B17CB}" srcOrd="0" destOrd="0" presId="urn:microsoft.com/office/officeart/2005/8/layout/funnel1"/>
    <dgm:cxn modelId="{BF18C7D0-D45F-4A19-967B-E0DA1D121054}" type="presOf" srcId="{99D8CC72-EFAE-4884-9F14-0E1F432588CB}" destId="{AF1741F4-2C72-47B8-BEED-5E722A02D86B}" srcOrd="0" destOrd="0" presId="urn:microsoft.com/office/officeart/2005/8/layout/funnel1"/>
    <dgm:cxn modelId="{04F00E07-436F-44C6-A358-B2483AA9B092}" srcId="{340DCCE0-581F-4757-9DD5-402A181BA9E2}" destId="{B8639F49-5A64-4259-B981-1C32599C21D8}" srcOrd="2" destOrd="0" parTransId="{64C1704D-0DDC-4946-AB65-71CC0E028BF1}" sibTransId="{BD74627E-77BA-4FDA-909F-2B02D791A7B4}"/>
    <dgm:cxn modelId="{B4FA8D5B-E1ED-4F11-92C7-68FF71DAC1F3}" srcId="{340DCCE0-581F-4757-9DD5-402A181BA9E2}" destId="{CD003E70-9818-40F7-8E78-DAA898C948B6}" srcOrd="1" destOrd="0" parTransId="{7EF77959-AB83-4E12-B68E-84F221B6BA90}" sibTransId="{191C2870-C9B3-4DCD-902A-9BC8EAACFF41}"/>
    <dgm:cxn modelId="{F5143276-1CA3-4D6A-B59A-2B42FB91FD4B}" type="presOf" srcId="{B8639F49-5A64-4259-B981-1C32599C21D8}" destId="{32FD418D-AD73-4254-AA5B-836F94C5A78B}" srcOrd="0" destOrd="0" presId="urn:microsoft.com/office/officeart/2005/8/layout/funnel1"/>
    <dgm:cxn modelId="{E34E2E8B-9CAF-4A27-9EAC-E7E2D9D32CCC}" type="presOf" srcId="{CD003E70-9818-40F7-8E78-DAA898C948B6}" destId="{8B0C32E4-DB2A-48DC-8052-E318B89797E0}" srcOrd="0" destOrd="0" presId="urn:microsoft.com/office/officeart/2005/8/layout/funnel1"/>
    <dgm:cxn modelId="{7B634827-222D-4831-9F31-AEC7624398A6}" type="presParOf" srcId="{9B76B02F-C6C6-4598-8A03-80CA219B17CB}" destId="{179AD49D-E4F5-4808-B3F8-736CCEF3DAAB}" srcOrd="0" destOrd="0" presId="urn:microsoft.com/office/officeart/2005/8/layout/funnel1"/>
    <dgm:cxn modelId="{87077CA9-9F9E-4C42-A2D0-ABC9C6087EC2}" type="presParOf" srcId="{9B76B02F-C6C6-4598-8A03-80CA219B17CB}" destId="{CF27023C-9925-48C3-91C3-3E033266BC23}" srcOrd="1" destOrd="0" presId="urn:microsoft.com/office/officeart/2005/8/layout/funnel1"/>
    <dgm:cxn modelId="{E065B653-6F5A-4A4B-876C-497592FB87C2}" type="presParOf" srcId="{9B76B02F-C6C6-4598-8A03-80CA219B17CB}" destId="{AF1741F4-2C72-47B8-BEED-5E722A02D86B}" srcOrd="2" destOrd="0" presId="urn:microsoft.com/office/officeart/2005/8/layout/funnel1"/>
    <dgm:cxn modelId="{2D111DFB-CA9E-4919-923D-5A4A68425DD6}" type="presParOf" srcId="{9B76B02F-C6C6-4598-8A03-80CA219B17CB}" destId="{32FD418D-AD73-4254-AA5B-836F94C5A78B}" srcOrd="3" destOrd="0" presId="urn:microsoft.com/office/officeart/2005/8/layout/funnel1"/>
    <dgm:cxn modelId="{5F0FAC82-B305-459B-9215-4B9A2EB79236}" type="presParOf" srcId="{9B76B02F-C6C6-4598-8A03-80CA219B17CB}" destId="{8B0C32E4-DB2A-48DC-8052-E318B89797E0}" srcOrd="4" destOrd="0" presId="urn:microsoft.com/office/officeart/2005/8/layout/funnel1"/>
    <dgm:cxn modelId="{C8CE383E-F071-4696-9415-6D52BFD53B96}" type="presParOf" srcId="{9B76B02F-C6C6-4598-8A03-80CA219B17CB}" destId="{095874DB-7C71-4CBE-888B-5071B6551462}" srcOrd="5" destOrd="0" presId="urn:microsoft.com/office/officeart/2005/8/layout/funnel1"/>
    <dgm:cxn modelId="{36551A3C-B7FC-41B9-9DF1-E32F5C7BB6A5}" type="presParOf" srcId="{9B76B02F-C6C6-4598-8A03-80CA219B17CB}" destId="{CE6089B3-241C-47B3-A006-129D5619F78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AD49D-E4F5-4808-B3F8-736CCEF3DAAB}">
      <dsp:nvSpPr>
        <dsp:cNvPr id="0" name=""/>
        <dsp:cNvSpPr/>
      </dsp:nvSpPr>
      <dsp:spPr>
        <a:xfrm>
          <a:off x="2284613" y="183867"/>
          <a:ext cx="3649057" cy="126726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7023C-9925-48C3-91C3-3E033266BC23}">
      <dsp:nvSpPr>
        <dsp:cNvPr id="0" name=""/>
        <dsp:cNvSpPr/>
      </dsp:nvSpPr>
      <dsp:spPr>
        <a:xfrm>
          <a:off x="3761209" y="3286980"/>
          <a:ext cx="707181" cy="45259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741F4-2C72-47B8-BEED-5E722A02D86B}">
      <dsp:nvSpPr>
        <dsp:cNvPr id="0" name=""/>
        <dsp:cNvSpPr/>
      </dsp:nvSpPr>
      <dsp:spPr>
        <a:xfrm>
          <a:off x="2417563" y="3649057"/>
          <a:ext cx="3394472" cy="848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2417563" y="3649057"/>
        <a:ext cx="3394472" cy="848618"/>
      </dsp:txXfrm>
    </dsp:sp>
    <dsp:sp modelId="{32FD418D-AD73-4254-AA5B-836F94C5A78B}">
      <dsp:nvSpPr>
        <dsp:cNvPr id="0" name=""/>
        <dsp:cNvSpPr/>
      </dsp:nvSpPr>
      <dsp:spPr>
        <a:xfrm>
          <a:off x="3611286" y="1549010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797702" y="1735426"/>
        <a:ext cx="900095" cy="900095"/>
      </dsp:txXfrm>
    </dsp:sp>
    <dsp:sp modelId="{8B0C32E4-DB2A-48DC-8052-E318B89797E0}">
      <dsp:nvSpPr>
        <dsp:cNvPr id="0" name=""/>
        <dsp:cNvSpPr/>
      </dsp:nvSpPr>
      <dsp:spPr>
        <a:xfrm>
          <a:off x="2700436" y="594032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886852" y="780448"/>
        <a:ext cx="900095" cy="900095"/>
      </dsp:txXfrm>
    </dsp:sp>
    <dsp:sp modelId="{095874DB-7C71-4CBE-888B-5071B6551462}">
      <dsp:nvSpPr>
        <dsp:cNvPr id="0" name=""/>
        <dsp:cNvSpPr/>
      </dsp:nvSpPr>
      <dsp:spPr>
        <a:xfrm>
          <a:off x="4001650" y="286267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188066" y="472683"/>
        <a:ext cx="900095" cy="900095"/>
      </dsp:txXfrm>
    </dsp:sp>
    <dsp:sp modelId="{CE6089B3-241C-47B3-A006-129D5619F781}">
      <dsp:nvSpPr>
        <dsp:cNvPr id="0" name=""/>
        <dsp:cNvSpPr/>
      </dsp:nvSpPr>
      <dsp:spPr>
        <a:xfrm>
          <a:off x="2134691" y="28287"/>
          <a:ext cx="3960217" cy="316817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t1.moskva.fm/uimg/artists/source/82/826c873737255080c52ad53523f63937.jpeg" TargetMode="External"/><Relationship Id="rId3" Type="http://schemas.openxmlformats.org/officeDocument/2006/relationships/hyperlink" Target="http://cianews.ru/image_1/buranovskie-babushki-3.jpg" TargetMode="External"/><Relationship Id="rId7" Type="http://schemas.openxmlformats.org/officeDocument/2006/relationships/hyperlink" Target="http://www.artparovoz.com/bm51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apesnyary.ru/images/02f-.jpg" TargetMode="External"/><Relationship Id="rId5" Type="http://schemas.openxmlformats.org/officeDocument/2006/relationships/hyperlink" Target="http://viapesnyary.ru/images/7878.jpg" TargetMode="External"/><Relationship Id="rId4" Type="http://schemas.openxmlformats.org/officeDocument/2006/relationships/hyperlink" Target="http://www.aif.ru/pictures/201306/kjv021-122_1750x1750.jpg" TargetMode="External"/><Relationship Id="rId9" Type="http://schemas.openxmlformats.org/officeDocument/2006/relationships/hyperlink" Target="http://miasin.ru/news/com/item2792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43042" y="1000108"/>
            <a:ext cx="59266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народов 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мира</a:t>
            </a:r>
            <a:endParaRPr lang="ru-RU" sz="7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835696" y="5189098"/>
            <a:ext cx="7200800" cy="868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Гороховская Валерия,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 «А», гимназия 9, г. Мурманск.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247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bazm.uz/gallery/9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71546"/>
            <a:ext cx="4429156" cy="40231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2" name="Picture 2" descr="http://t1.moskva.fm/uimg/artists/source/82/826c873737255080c52ad53523f6393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142983"/>
            <a:ext cx="3929090" cy="3929091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643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340768"/>
            <a:ext cx="66821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>
                <a:latin typeface="Monotype Corsiva" pitchFamily="66" charset="0"/>
              </a:rPr>
              <a:t>Дживан</a:t>
            </a:r>
            <a:r>
              <a:rPr lang="ru-RU" sz="4400" dirty="0" smtClean="0">
                <a:latin typeface="Monotype Corsiva" pitchFamily="66" charset="0"/>
              </a:rPr>
              <a:t> </a:t>
            </a:r>
            <a:r>
              <a:rPr lang="ru-RU" sz="4400" dirty="0" err="1" smtClean="0">
                <a:latin typeface="Monotype Corsiva" pitchFamily="66" charset="0"/>
              </a:rPr>
              <a:t>Гаспарян</a:t>
            </a:r>
            <a:endParaRPr lang="ru-RU" sz="4400" dirty="0" smtClean="0">
              <a:latin typeface="Monotype Corsiva" pitchFamily="66" charset="0"/>
            </a:endParaRP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(Армения)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Род. 1928г.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3741351"/>
            <a:ext cx="5609760" cy="535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4725144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Дудук</a:t>
            </a:r>
            <a:r>
              <a:rPr lang="ru-RU" sz="3200" dirty="0"/>
              <a:t> -музыкальный духовой </a:t>
            </a:r>
            <a:endParaRPr lang="ru-RU" sz="3200" dirty="0" smtClean="0"/>
          </a:p>
          <a:p>
            <a:pPr algn="ctr"/>
            <a:r>
              <a:rPr lang="ru-RU" sz="3200" dirty="0" smtClean="0"/>
              <a:t>язычковой </a:t>
            </a:r>
            <a:r>
              <a:rPr lang="ru-RU" sz="3200" dirty="0"/>
              <a:t>инструмент. </a:t>
            </a:r>
            <a:endParaRPr lang="ru-RU" sz="3200" dirty="0" smtClean="0"/>
          </a:p>
          <a:p>
            <a:pPr algn="ctr"/>
            <a:r>
              <a:rPr lang="ru-RU" sz="3200" dirty="0" smtClean="0"/>
              <a:t>Распространён </a:t>
            </a:r>
            <a:r>
              <a:rPr lang="ru-RU" sz="3200" dirty="0"/>
              <a:t>среди народов Кавказа </a:t>
            </a:r>
          </a:p>
        </p:txBody>
      </p:sp>
    </p:spTree>
    <p:extLst>
      <p:ext uri="{BB962C8B-B14F-4D97-AF65-F5344CB8AC3E}">
        <p14:creationId xmlns:p14="http://schemas.microsoft.com/office/powerpoint/2010/main" val="35961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27400"/>
            <a:ext cx="3705326" cy="4803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8"/>
          <a:stretch/>
        </p:blipFill>
        <p:spPr bwMode="auto">
          <a:xfrm>
            <a:off x="4741042" y="924976"/>
            <a:ext cx="4016012" cy="490562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4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уроки музыки 2011 - 2012\шаблоны презентаций\Фоновые рисунки\21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620688"/>
            <a:ext cx="6336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solidFill>
                  <a:schemeClr val="bg1"/>
                </a:solidFill>
                <a:latin typeface="Monotype Corsiva" pitchFamily="66" charset="0"/>
              </a:rPr>
              <a:t>Спасибо за внимание!!!</a:t>
            </a:r>
            <a:endParaRPr lang="ru-RU" sz="96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5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214290"/>
            <a:ext cx="75608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Источники:</a:t>
            </a:r>
          </a:p>
          <a:p>
            <a:r>
              <a:rPr lang="ru-RU" sz="2000" dirty="0" smtClean="0"/>
              <a:t>Фотография ансамбля «</a:t>
            </a:r>
            <a:r>
              <a:rPr lang="ru-RU" sz="2000" dirty="0" err="1" smtClean="0"/>
              <a:t>Бурановские</a:t>
            </a:r>
            <a:r>
              <a:rPr lang="ru-RU" sz="2000" dirty="0" smtClean="0"/>
              <a:t> бабушки»</a:t>
            </a:r>
          </a:p>
          <a:p>
            <a:r>
              <a:rPr lang="en-US" sz="2000" dirty="0" smtClean="0">
                <a:hlinkClick r:id="rId3"/>
              </a:rPr>
              <a:t>http://cianews.ru/image_1/buranovskie-babushki-3.jpg</a:t>
            </a:r>
            <a:endParaRPr lang="ru-RU" sz="2000" dirty="0" smtClean="0"/>
          </a:p>
          <a:p>
            <a:r>
              <a:rPr lang="ru-RU" sz="2000" dirty="0" smtClean="0"/>
              <a:t>Фотография ансамбля «Иван купала»</a:t>
            </a:r>
          </a:p>
          <a:p>
            <a:r>
              <a:rPr lang="en-US" sz="2000" dirty="0" smtClean="0">
                <a:hlinkClick r:id="rId4"/>
              </a:rPr>
              <a:t>http://www.aif.ru/pictures/201306/kjv021-122_1750x1750.jpg</a:t>
            </a:r>
            <a:endParaRPr lang="ru-RU" sz="2000" dirty="0" smtClean="0"/>
          </a:p>
          <a:p>
            <a:r>
              <a:rPr lang="ru-RU" sz="2000" dirty="0" smtClean="0"/>
              <a:t>Фотографии ансамбля «</a:t>
            </a:r>
            <a:r>
              <a:rPr lang="ru-RU" sz="2000" dirty="0" err="1" smtClean="0"/>
              <a:t>Песняры</a:t>
            </a:r>
            <a:r>
              <a:rPr lang="ru-RU" sz="2000" dirty="0" smtClean="0"/>
              <a:t>»</a:t>
            </a:r>
          </a:p>
          <a:p>
            <a:r>
              <a:rPr lang="en-US" sz="2000" dirty="0" smtClean="0">
                <a:hlinkClick r:id="rId5"/>
              </a:rPr>
              <a:t>http://viapesnyary.ru/images/7878.jpg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http://viapesnyary.ru/images/02f-.jpg</a:t>
            </a:r>
            <a:endParaRPr lang="ru-RU" sz="2000" dirty="0" smtClean="0"/>
          </a:p>
          <a:p>
            <a:r>
              <a:rPr lang="ru-RU" sz="2000" dirty="0" smtClean="0"/>
              <a:t>Фотографии С. Назархан</a:t>
            </a:r>
          </a:p>
          <a:p>
            <a:r>
              <a:rPr lang="en-US" sz="2000" dirty="0" smtClean="0">
                <a:hlinkClick r:id="rId7"/>
              </a:rPr>
              <a:t>http://www.bazm.uz/gallery/959.jpg</a:t>
            </a:r>
            <a:endParaRPr lang="ru-RU" sz="2000" dirty="0" smtClean="0">
              <a:hlinkClick r:id="rId7"/>
            </a:endParaRPr>
          </a:p>
          <a:p>
            <a:r>
              <a:rPr lang="en-US" sz="2000" dirty="0" smtClean="0">
                <a:hlinkClick r:id="rId8"/>
              </a:rPr>
              <a:t>http://t1.moskva.fm/uimg/artists/source/82/826c873737255080c52ad53523f63937.jpeg</a:t>
            </a:r>
            <a:endParaRPr lang="ru-RU" sz="2000" dirty="0" smtClean="0"/>
          </a:p>
          <a:p>
            <a:r>
              <a:rPr lang="ru-RU" sz="2000" dirty="0" smtClean="0"/>
              <a:t>Фотографии </a:t>
            </a:r>
            <a:r>
              <a:rPr lang="ru-RU" sz="2000" dirty="0" err="1" smtClean="0"/>
              <a:t>Дживана</a:t>
            </a:r>
            <a:r>
              <a:rPr lang="ru-RU" sz="2000" dirty="0" smtClean="0"/>
              <a:t> </a:t>
            </a:r>
            <a:r>
              <a:rPr lang="ru-RU" sz="2000" dirty="0" err="1" smtClean="0"/>
              <a:t>Гаспаряна</a:t>
            </a:r>
            <a:endParaRPr lang="ru-RU" sz="2000" dirty="0" smtClean="0"/>
          </a:p>
          <a:p>
            <a:r>
              <a:rPr lang="en-US" sz="2000" dirty="0" smtClean="0">
                <a:hlinkClick r:id="rId9"/>
              </a:rPr>
              <a:t>http://st.kp.yandex.net/images/actor_iphone/iphone360_696335.jpg</a:t>
            </a:r>
            <a:endParaRPr lang="ru-RU" sz="2000" dirty="0" smtClean="0">
              <a:hlinkClick r:id="rId9"/>
            </a:endParaRPr>
          </a:p>
          <a:p>
            <a:r>
              <a:rPr lang="en-US" sz="2000" dirty="0" smtClean="0">
                <a:hlinkClick r:id="rId9"/>
              </a:rPr>
              <a:t>http://arthurgrigoryan.com/wp-content/files/jivan-gasparyan.jpg</a:t>
            </a:r>
            <a:endParaRPr lang="ru-RU" sz="2000" dirty="0" smtClean="0">
              <a:hlinkClick r:id="rId9"/>
            </a:endParaRPr>
          </a:p>
        </p:txBody>
      </p:sp>
    </p:spTree>
    <p:extLst>
      <p:ext uri="{BB962C8B-B14F-4D97-AF65-F5344CB8AC3E}">
        <p14:creationId xmlns:p14="http://schemas.microsoft.com/office/powerpoint/2010/main" val="35961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3195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5714" y="1628800"/>
            <a:ext cx="4472571" cy="923330"/>
          </a:xfrm>
          <a:prstGeom prst="rect">
            <a:avLst/>
          </a:prstGeom>
          <a:solidFill>
            <a:srgbClr val="FFFF00"/>
          </a:solidFill>
          <a:effectLst>
            <a:softEdge rad="1270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ЭТНОМУЗЫКА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67335"/>
            <a:ext cx="3240359" cy="923330"/>
          </a:xfrm>
          <a:prstGeom prst="rect">
            <a:avLst/>
          </a:prstGeom>
          <a:solidFill>
            <a:srgbClr val="FFFF00"/>
          </a:solidFill>
          <a:effectLst>
            <a:softEdge rad="127000"/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Фольклор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89173" y="2780928"/>
            <a:ext cx="4932040" cy="1754326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  <a:scene3d>
            <a:camera prst="perspectiveContrastingLef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Этническая музыка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852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340768"/>
            <a:ext cx="668217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Ансамбль  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«</a:t>
            </a:r>
            <a:r>
              <a:rPr lang="ru-RU" sz="4400" dirty="0" err="1" smtClean="0">
                <a:latin typeface="Monotype Corsiva" pitchFamily="66" charset="0"/>
              </a:rPr>
              <a:t>Бурановские</a:t>
            </a:r>
            <a:r>
              <a:rPr lang="ru-RU" sz="4400" dirty="0" smtClean="0">
                <a:latin typeface="Monotype Corsiva" pitchFamily="66" charset="0"/>
              </a:rPr>
              <a:t> бабушки» (Россия, Удмуртия)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Год создания: 1972г.</a:t>
            </a:r>
            <a:r>
              <a:rPr lang="ru-RU" sz="4400" dirty="0" smtClean="0"/>
              <a:t> Представители от  России на конкурсе </a:t>
            </a:r>
          </a:p>
          <a:p>
            <a:pPr algn="ctr"/>
            <a:r>
              <a:rPr lang="ru-RU" sz="4400" dirty="0" smtClean="0"/>
              <a:t>«Евровидение - 2012»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463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cianews.ru/image_1/buranovskie-babushki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858180" cy="5229708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688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340768"/>
            <a:ext cx="66821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Ансамбль  «Иван Купала» (Россия)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Год создания: 1998г.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85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aif.ru/pictures/201306/kjv021-122_1750x1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857232"/>
            <a:ext cx="7861752" cy="5072098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643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340768"/>
            <a:ext cx="77768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Вокально – инструментальный ансамбль  </a:t>
            </a:r>
          </a:p>
          <a:p>
            <a:r>
              <a:rPr lang="ru-RU" sz="4400" dirty="0" smtClean="0">
                <a:latin typeface="Monotype Corsiva" pitchFamily="66" charset="0"/>
              </a:rPr>
              <a:t>( ВИА ) «</a:t>
            </a:r>
            <a:r>
              <a:rPr lang="ru-RU" sz="4400" dirty="0" err="1" smtClean="0">
                <a:latin typeface="Monotype Corsiva" pitchFamily="66" charset="0"/>
              </a:rPr>
              <a:t>Песняры</a:t>
            </a:r>
            <a:r>
              <a:rPr lang="ru-RU" sz="4400" dirty="0" smtClean="0">
                <a:latin typeface="Monotype Corsiva" pitchFamily="66" charset="0"/>
              </a:rPr>
              <a:t>»</a:t>
            </a:r>
            <a:r>
              <a:rPr lang="ru-RU" sz="4400" dirty="0" smtClean="0"/>
              <a:t>  </a:t>
            </a:r>
            <a:r>
              <a:rPr lang="ru-RU" sz="4400" dirty="0" smtClean="0">
                <a:latin typeface="Monotype Corsiva" pitchFamily="66" charset="0"/>
              </a:rPr>
              <a:t>(Белоруссия)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Руководитель Владимир </a:t>
            </a:r>
            <a:r>
              <a:rPr lang="ru-RU" sz="4400" dirty="0" err="1" smtClean="0">
                <a:latin typeface="Monotype Corsiva" pitchFamily="66" charset="0"/>
              </a:rPr>
              <a:t>Мулявин</a:t>
            </a:r>
            <a:endParaRPr lang="ru-RU" sz="4400" dirty="0" smtClean="0">
              <a:latin typeface="Monotype Corsiva" pitchFamily="66" charset="0"/>
            </a:endParaRP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Год создания 1968 год</a:t>
            </a:r>
            <a:endParaRPr lang="ru-RU" sz="4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3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уроки музыки 2011 - 2012\шаблоны презентаций\Фоновые рису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viapesnyary.ru/images/78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643050"/>
            <a:ext cx="3157756" cy="314327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200" name="Picture 8" descr="http://viapesnyary.ru/images/02f-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1866" y="928669"/>
            <a:ext cx="4872100" cy="4894195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643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уроки музыки 2011 - 2012\шаблоны презентаций\Фоновые рисунки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93132" y="1340768"/>
            <a:ext cx="65508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Севара Назархан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(Узбекистан)</a:t>
            </a: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Род.1978г.</a:t>
            </a:r>
          </a:p>
          <a:p>
            <a:pPr algn="ctr"/>
            <a:endParaRPr lang="ru-RU" sz="4400" dirty="0" smtClean="0">
              <a:latin typeface="Monotype Corsiva" pitchFamily="66" charset="0"/>
            </a:endParaRPr>
          </a:p>
          <a:p>
            <a:pPr algn="ctr"/>
            <a:endParaRPr lang="ru-RU" sz="4400" dirty="0">
              <a:latin typeface="Monotype Corsiva" pitchFamily="66" charset="0"/>
            </a:endParaRPr>
          </a:p>
          <a:p>
            <a:pPr algn="ctr"/>
            <a:r>
              <a:rPr lang="ru-RU" sz="4400" dirty="0" smtClean="0">
                <a:latin typeface="Monotype Corsiva" pitchFamily="66" charset="0"/>
              </a:rPr>
              <a:t>Дутара – двуструнный инструмент (15 век)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4357"/>
            <a:ext cx="1800200" cy="642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7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170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Светлана Андреева</cp:lastModifiedBy>
  <cp:revision>28</cp:revision>
  <dcterms:created xsi:type="dcterms:W3CDTF">2012-04-02T15:01:04Z</dcterms:created>
  <dcterms:modified xsi:type="dcterms:W3CDTF">2019-01-09T20:31:13Z</dcterms:modified>
</cp:coreProperties>
</file>