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2650-F10F-440A-AFB3-829F7EF85A27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0E90C-211B-438D-9A1D-B47C45A4A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Нравственно-патриотическое </a:t>
            </a:r>
            <a:r>
              <a:rPr lang="ru-RU" b="1" dirty="0"/>
              <a:t>воспитание дошкольников"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7" name="Picture 3" descr="C:\Users\пк\Desktop\солнышко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9733" y="1571612"/>
            <a:ext cx="2772907" cy="2438121"/>
          </a:xfrm>
          <a:prstGeom prst="rect">
            <a:avLst/>
          </a:prstGeom>
          <a:noFill/>
        </p:spPr>
      </p:pic>
      <p:pic>
        <p:nvPicPr>
          <p:cNvPr id="1028" name="Picture 4" descr="C:\Users\пк\Desktop\вилия дс\IMG_20160125_1533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4098" name="Picture 2" descr="C:\Users\пк\Desktop\Downloads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0800000" flipV="1">
            <a:off x="0" y="5143512"/>
            <a:ext cx="4929190" cy="1714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Родная страна.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b="1" i="1" dirty="0" smtClean="0"/>
          </a:p>
          <a:p>
            <a:r>
              <a:rPr lang="ru-RU" sz="2000" b="1" i="1" dirty="0" smtClean="0"/>
              <a:t>Широка страна моя родная,</a:t>
            </a:r>
          </a:p>
          <a:p>
            <a:r>
              <a:rPr lang="ru-RU" sz="2000" b="1" i="1" dirty="0" smtClean="0"/>
              <a:t>Много в ней лесов, полей и рек,</a:t>
            </a:r>
          </a:p>
          <a:p>
            <a:r>
              <a:rPr lang="ru-RU" sz="2000" b="1" i="1" dirty="0" smtClean="0"/>
              <a:t>Я другой такой страны не знаю,</a:t>
            </a:r>
          </a:p>
          <a:p>
            <a:r>
              <a:rPr lang="ru-RU" sz="2000" b="1" i="1" dirty="0" smtClean="0"/>
              <a:t>Где так вольно дышит человек.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-103608"/>
            <a:ext cx="9282143" cy="696160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Никто не забыт</a:t>
            </a:r>
            <a:r>
              <a:rPr lang="en-US" b="1" dirty="0" smtClean="0"/>
              <a:t>,</a:t>
            </a:r>
            <a:r>
              <a:rPr lang="ru-RU" b="1" dirty="0" smtClean="0"/>
              <a:t>ничто не забыто.</a:t>
            </a:r>
            <a:endParaRPr lang="ru-RU" b="1" dirty="0"/>
          </a:p>
        </p:txBody>
      </p:sp>
      <p:pic>
        <p:nvPicPr>
          <p:cNvPr id="32771" name="Picture 3" descr="C:\Users\пк\Desktop\Новая папка (2)\1408375031_84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714752"/>
            <a:ext cx="4857752" cy="3143248"/>
          </a:xfrm>
          <a:prstGeom prst="rect">
            <a:avLst/>
          </a:prstGeom>
          <a:noFill/>
        </p:spPr>
      </p:pic>
      <p:pic>
        <p:nvPicPr>
          <p:cNvPr id="32772" name="Picture 4" descr="C:\Users\пк\Desktop\дс№7\IMG_20150509_0841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142984"/>
            <a:ext cx="4286280" cy="2857520"/>
          </a:xfrm>
          <a:prstGeom prst="rect">
            <a:avLst/>
          </a:prstGeom>
          <a:noFill/>
        </p:spPr>
      </p:pic>
      <p:pic>
        <p:nvPicPr>
          <p:cNvPr id="32773" name="Picture 5" descr="C:\Users\пк\Desktop\вилия дс\IMG_20151105_0956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571536" y="3112186"/>
            <a:ext cx="4786346" cy="3745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8762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«Нет земли краше ,чем Родина наша!»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3795" name="Picture 3" descr="C:\Users\пк\Desktop\вилия дс\IMG_20160317_1611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1142984"/>
            <a:ext cx="3214678" cy="5715016"/>
          </a:xfrm>
          <a:prstGeom prst="rect">
            <a:avLst/>
          </a:prstGeom>
          <a:noFill/>
        </p:spPr>
      </p:pic>
      <p:pic>
        <p:nvPicPr>
          <p:cNvPr id="33796" name="Picture 4" descr="C:\Users\пк\Desktop\вилия дс\IMG_20160318_1009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90764"/>
            <a:ext cx="3707071" cy="3267236"/>
          </a:xfrm>
          <a:prstGeom prst="rect">
            <a:avLst/>
          </a:prstGeom>
          <a:noFill/>
        </p:spPr>
      </p:pic>
      <p:pic>
        <p:nvPicPr>
          <p:cNvPr id="33797" name="Picture 5" descr="C:\Users\пк\Desktop\вилия дс\IMG_20160318_1004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2428868"/>
            <a:ext cx="2928958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Музей кукол</a:t>
            </a:r>
            <a:endParaRPr lang="ru-RU" b="1" i="1" dirty="0"/>
          </a:p>
        </p:txBody>
      </p:sp>
      <p:pic>
        <p:nvPicPr>
          <p:cNvPr id="34819" name="Picture 3" descr="C:\Users\пк\Desktop\вилия дс\IMG_20160318_101933_1C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357562"/>
            <a:ext cx="4143372" cy="3500437"/>
          </a:xfrm>
          <a:prstGeom prst="rect">
            <a:avLst/>
          </a:prstGeom>
          <a:noFill/>
        </p:spPr>
      </p:pic>
      <p:pic>
        <p:nvPicPr>
          <p:cNvPr id="34820" name="Picture 4" descr="C:\Users\пк\Desktop\вилия дс\IMG_20160318_1011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57298"/>
            <a:ext cx="5000628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«Охранять природу – значит охранять Родину».(М. Пришвин)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5843" name="Picture 3" descr="C:\Users\пк\Desktop\вилия дс\IMG_20160318_1055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000239"/>
            <a:ext cx="4572000" cy="4857761"/>
          </a:xfrm>
          <a:prstGeom prst="rect">
            <a:avLst/>
          </a:prstGeom>
          <a:noFill/>
        </p:spPr>
      </p:pic>
      <p:pic>
        <p:nvPicPr>
          <p:cNvPr id="35844" name="Picture 4" descr="C:\Users\пк\Desktop\вилия дс\IMG_20160318_1055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7562"/>
            <a:ext cx="457200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3-tub-ru.yandex.net/i?id=c9fcb2a8e29d2e10220941f6336209a4&amp;n=33&amp;h=215&amp;w=2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– будущее нашей Родины, им беречь и охранять ее просторы, ее красоты, ее богатства.</a:t>
            </a:r>
            <a:endParaRPr lang="ru-RU" dirty="0"/>
          </a:p>
        </p:txBody>
      </p:sp>
      <p:pic>
        <p:nvPicPr>
          <p:cNvPr id="36867" name="Picture 3" descr="C:\Users\пк\Desktop\вилия дс\IMG_20151117_1053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2428868"/>
            <a:ext cx="5000660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t.stranamam.ru/data/cache/2015nov/16/10/17818037_55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3" name="Picture 3" descr="C:\Users\пк\Desktop\вилия дс\IMG_20151223_0933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357694"/>
            <a:ext cx="328614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laycast.ru/uploads/2015/11/05/1575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853150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«Любовь к родному краю, родной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культуре, родной речи начинается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с малого – с любви к своей семье,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к своему жилищу, к своему детскому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саду. Постепенно расширяясь , эта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любовь переходит в любовь к Родине,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её истории, прошлому и настоящему,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ко всему человечеству»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Д.С.Лихачёв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laycast.ru/uploads/2015/11/05/1575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71532" y="-412766"/>
            <a:ext cx="9815533" cy="7270766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8984639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воспитание гуманной, духовно-нравственной личности, достойных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будущих граждан России, патриотов своего Отечества.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Задачи: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Привитие детям чувства любви к своему родному краю, своей малой родине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основе приобщения к родной природе, культуре и традициям.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чувства привязанности к своему дому, детскому саду,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своим близким.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Расширение представлений о России, как о родной стране, о Янауле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о родном городе.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патриотизма, уважение к культурному прошлому России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средствами 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эстетического воспитания: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изодеятельность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художественное слово.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einplus24.ru/wp-content/uploads/2015/05/%D1%84%D0%BE%D0%BD-%D0%B4%D0%BB%D1%8F-%D1%81%D0%B0%D0%B9%D1%82%D0%B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1068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/>
              <a:t>Чувство Родины…</a:t>
            </a:r>
            <a:br>
              <a:rPr lang="ru-RU" sz="2000" dirty="0" smtClean="0"/>
            </a:br>
            <a:r>
              <a:rPr lang="ru-RU" sz="2000" dirty="0" smtClean="0"/>
              <a:t>             Родина – это город, в котором живет человек, и улица, на которой                стоит его дом, и деревце под окном, и пение птички: все это Родина.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 descr="C:\Users\пк\Desktop\Новая папка (2)\70211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500174"/>
            <a:ext cx="4040188" cy="5072097"/>
          </a:xfrm>
          <a:prstGeom prst="rect">
            <a:avLst/>
          </a:prstGeom>
          <a:noFill/>
        </p:spPr>
      </p:pic>
      <p:pic>
        <p:nvPicPr>
          <p:cNvPr id="21509" name="Picture 5" descr="C:\Users\пк\Desktop\вилия дс\IMG_20160318_0959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643181"/>
            <a:ext cx="3643337" cy="4214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okartinkah.ru/img/kartinki-dlya-prezentaciy-powerpoint-2001/kartinki-dlya-prezentaciy-powerpoint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009" y="0"/>
            <a:ext cx="9158009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Любить свой город значит и любить природу в нем.</a:t>
            </a:r>
            <a:endParaRPr lang="ru-RU" sz="3200" b="1" i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playcast.ru/uploads/2015/11/05/1575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Родная семья.</a:t>
            </a:r>
            <a:br>
              <a:rPr lang="ru-RU" sz="3100" dirty="0" smtClean="0"/>
            </a:br>
            <a:r>
              <a:rPr lang="ru-RU" sz="3100" dirty="0" smtClean="0"/>
              <a:t>Мир ребенка начинается с его семьи.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7" name="Picture 3" descr="C:\Users\пк\Desktop\вилия дс\IMG_20151103_0944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6628" name="Picture 4" descr="C:\Users\пк\Desktop\вилия дс\IMG_20160229_1726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laycast.ru/uploads/2015/11/05/1575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Родной город.</a:t>
            </a:r>
            <a:br>
              <a:rPr lang="ru-RU" sz="2800" b="1" i="1" dirty="0" smtClean="0"/>
            </a:br>
            <a:r>
              <a:rPr lang="ru-RU" sz="2800" b="1" i="1" dirty="0" smtClean="0"/>
              <a:t>Любовь к Родине начинается с чувства любви к своему городу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1" name="Picture 3" descr="C:\Users\пк\Desktop\вилия дс\IMG_20160317_1702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Янаул-частица Родины</a:t>
            </a:r>
            <a:endParaRPr lang="ru-RU" b="1" i="1" dirty="0"/>
          </a:p>
        </p:txBody>
      </p:sp>
      <p:pic>
        <p:nvPicPr>
          <p:cNvPr id="28675" name="Picture 3" descr="C:\Users\пк\Desktop\Downloads\sun104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1916" y="1428736"/>
            <a:ext cx="2274926" cy="2000262"/>
          </a:xfrm>
          <a:prstGeom prst="rect">
            <a:avLst/>
          </a:prstGeom>
          <a:noFill/>
        </p:spPr>
      </p:pic>
      <p:pic>
        <p:nvPicPr>
          <p:cNvPr id="28676" name="Picture 4" descr="C:\Users\пк\Desktop\Новая папка (2)\41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29066"/>
            <a:ext cx="4643438" cy="2928933"/>
          </a:xfrm>
          <a:prstGeom prst="rect">
            <a:avLst/>
          </a:prstGeom>
          <a:noFill/>
        </p:spPr>
      </p:pic>
      <p:pic>
        <p:nvPicPr>
          <p:cNvPr id="28677" name="Picture 5" descr="C:\Users\пк\Desktop\Новая папка (2)\267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4248" y="3286124"/>
            <a:ext cx="4379752" cy="3571876"/>
          </a:xfrm>
          <a:prstGeom prst="rect">
            <a:avLst/>
          </a:prstGeom>
          <a:noFill/>
        </p:spPr>
      </p:pic>
      <p:pic>
        <p:nvPicPr>
          <p:cNvPr id="28678" name="Picture 6" descr="C:\Users\пк\Desktop\Новая папка (2)\DSC_95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1538" y="1285860"/>
            <a:ext cx="4786346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buycheapenglishessayonlines.com/images/qegib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Родная природа.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>Эту истину знаю от роду.</a:t>
            </a:r>
            <a:br>
              <a:rPr lang="ru-RU" sz="2400" b="1" i="1" dirty="0" smtClean="0"/>
            </a:br>
            <a:r>
              <a:rPr lang="ru-RU" sz="2400" b="1" i="1" dirty="0" smtClean="0"/>
              <a:t>И её никогда не таю:</a:t>
            </a:r>
            <a:br>
              <a:rPr lang="ru-RU" sz="2400" b="1" i="1" dirty="0" smtClean="0"/>
            </a:br>
            <a:r>
              <a:rPr lang="ru-RU" sz="2400" b="1" i="1" dirty="0" smtClean="0"/>
              <a:t>Кто не любит родную природу,</a:t>
            </a:r>
            <a:br>
              <a:rPr lang="ru-RU" sz="2400" b="1" i="1" dirty="0" smtClean="0"/>
            </a:br>
            <a:r>
              <a:rPr lang="ru-RU" sz="2400" b="1" i="1" dirty="0" smtClean="0"/>
              <a:t>Тот не любит Отчизну свою.</a:t>
            </a:r>
            <a:br>
              <a:rPr lang="ru-RU" sz="2400" b="1" i="1" dirty="0" smtClean="0"/>
            </a:br>
            <a:endParaRPr lang="ru-RU" sz="2400" b="1" i="1" dirty="0"/>
          </a:p>
        </p:txBody>
      </p:sp>
      <p:pic>
        <p:nvPicPr>
          <p:cNvPr id="30723" name="Picture 3" descr="C:\Users\пк\Desktop\вилия дс\IMG_20160318_1114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9" y="2500306"/>
            <a:ext cx="592932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222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Нравственно-патриотическое воспитание дошкольников"  </vt:lpstr>
      <vt:lpstr>Слайд 2</vt:lpstr>
      <vt:lpstr>Слайд 3</vt:lpstr>
      <vt:lpstr>Чувство Родины…              Родина – это город, в котором живет человек, и улица, на которой                стоит его дом, и деревце под окном, и пение птички: все это Родина.</vt:lpstr>
      <vt:lpstr>Любить свой город значит и любить природу в нем.</vt:lpstr>
      <vt:lpstr> Родная семья. Мир ребенка начинается с его семьи. </vt:lpstr>
      <vt:lpstr>Родной город. Любовь к Родине начинается с чувства любви к своему городу.</vt:lpstr>
      <vt:lpstr>Янаул-частица Родины</vt:lpstr>
      <vt:lpstr>         </vt:lpstr>
      <vt:lpstr>Родная страна.</vt:lpstr>
      <vt:lpstr>Никто не забыт,ничто не забыто.</vt:lpstr>
      <vt:lpstr> «Нет земли краше ,чем Родина наша!» </vt:lpstr>
      <vt:lpstr>Музей кукол</vt:lpstr>
      <vt:lpstr> «Охранять природу – значит охранять Родину».(М. Пришвин) </vt:lpstr>
      <vt:lpstr>  Дети – будущее нашей Родины, им беречь и охранять ее просторы, ее красоты, ее богатства.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Нравственно-патриотическое воспитание дошкольников"</dc:title>
  <dc:creator>пк</dc:creator>
  <cp:lastModifiedBy>пк</cp:lastModifiedBy>
  <cp:revision>51</cp:revision>
  <dcterms:created xsi:type="dcterms:W3CDTF">2016-03-17T15:53:20Z</dcterms:created>
  <dcterms:modified xsi:type="dcterms:W3CDTF">2019-01-09T15:13:29Z</dcterms:modified>
</cp:coreProperties>
</file>